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1" r:id="rId4"/>
  </p:sldMasterIdLst>
  <p:notesMasterIdLst>
    <p:notesMasterId r:id="rId22"/>
  </p:notesMasterIdLst>
  <p:handoutMasterIdLst>
    <p:handoutMasterId r:id="rId23"/>
  </p:handoutMasterIdLst>
  <p:sldIdLst>
    <p:sldId id="890" r:id="rId5"/>
    <p:sldId id="973" r:id="rId6"/>
    <p:sldId id="971" r:id="rId7"/>
    <p:sldId id="972" r:id="rId8"/>
    <p:sldId id="965" r:id="rId9"/>
    <p:sldId id="974" r:id="rId10"/>
    <p:sldId id="981" r:id="rId11"/>
    <p:sldId id="982" r:id="rId12"/>
    <p:sldId id="985" r:id="rId13"/>
    <p:sldId id="975" r:id="rId14"/>
    <p:sldId id="983" r:id="rId15"/>
    <p:sldId id="986" r:id="rId16"/>
    <p:sldId id="976" r:id="rId17"/>
    <p:sldId id="987" r:id="rId18"/>
    <p:sldId id="984" r:id="rId19"/>
    <p:sldId id="988" r:id="rId20"/>
    <p:sldId id="977" r:id="rId21"/>
  </p:sldIdLst>
  <p:sldSz cx="9144000" cy="6858000" type="screen4x3"/>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B5F207-7E87-245A-CFAB-60A229DE16D5}" name="Laurie-Anna DUBOIS" initials="LAD" userId="S::530836@umons.ac.be::87b9d20d-797e-48f7-a1f6-2b2b53d8e54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Annalisa Casini" initials="AC" lastIdx="1" clrIdx="0"/>
  <p:cmAuthor id="1" name="Agnès VAN DAELE" initials="AVD" lastIdx="1" clrIdx="1">
    <p:extLst>
      <p:ext uri="{19B8F6BF-5375-455C-9EA6-DF929625EA0E}">
        <p15:presenceInfo xmlns:p15="http://schemas.microsoft.com/office/powerpoint/2012/main" userId="S::500838@umons.ac.be::20dd9606-4db8-4055-8ee1-a80857c78c65" providerId="AD"/>
      </p:ext>
    </p:extLst>
  </p:cmAuthor>
  <p:cmAuthor id="2" name="Sylvie VANDESTRATE" initials="SV" lastIdx="2" clrIdx="2">
    <p:extLst>
      <p:ext uri="{19B8F6BF-5375-455C-9EA6-DF929625EA0E}">
        <p15:presenceInfo xmlns:p15="http://schemas.microsoft.com/office/powerpoint/2012/main" userId="S::532848@umons.ac.be::869dbe6f-dc58-4ef4-a1b3-22e11d8225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2BBF54-6EEB-4F8B-97D3-A02EE659B0B3}" v="445" dt="2023-07-14T16:05:35.36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269D01E-BC32-4049-B463-5C60D7B0CCD2}" styleName="Style à thème 2 - Accentuation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B9631B5-78F2-41C9-869B-9F39066F8104}" styleName="Style moyen 3 - Accentuation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5033" autoAdjust="0"/>
  </p:normalViewPr>
  <p:slideViewPr>
    <p:cSldViewPr>
      <p:cViewPr varScale="1">
        <p:scale>
          <a:sx n="79" d="100"/>
          <a:sy n="79" d="100"/>
        </p:scale>
        <p:origin x="1502" y="72"/>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629"/>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gnès VAN DAELE" userId="20dd9606-4db8-4055-8ee1-a80857c78c65" providerId="ADAL" clId="{022BBF54-6EEB-4F8B-97D3-A02EE659B0B3}"/>
    <pc:docChg chg="undo redo custSel addSld delSld modSld sldOrd">
      <pc:chgData name="Agnès VAN DAELE" userId="20dd9606-4db8-4055-8ee1-a80857c78c65" providerId="ADAL" clId="{022BBF54-6EEB-4F8B-97D3-A02EE659B0B3}" dt="2023-07-14T16:12:05.922" v="7222" actId="14100"/>
      <pc:docMkLst>
        <pc:docMk/>
      </pc:docMkLst>
      <pc:sldChg chg="addSp delSp modSp mod modNotesTx">
        <pc:chgData name="Agnès VAN DAELE" userId="20dd9606-4db8-4055-8ee1-a80857c78c65" providerId="ADAL" clId="{022BBF54-6EEB-4F8B-97D3-A02EE659B0B3}" dt="2023-07-14T16:00:08.274" v="6577" actId="1076"/>
        <pc:sldMkLst>
          <pc:docMk/>
          <pc:sldMk cId="2718827677" sldId="890"/>
        </pc:sldMkLst>
        <pc:spChg chg="mod">
          <ac:chgData name="Agnès VAN DAELE" userId="20dd9606-4db8-4055-8ee1-a80857c78c65" providerId="ADAL" clId="{022BBF54-6EEB-4F8B-97D3-A02EE659B0B3}" dt="2023-07-11T18:20:43.701" v="145" actId="20577"/>
          <ac:spMkLst>
            <pc:docMk/>
            <pc:sldMk cId="2718827677" sldId="890"/>
            <ac:spMk id="2" creationId="{BB8DBD27-458E-A42A-F066-D78BF5316464}"/>
          </ac:spMkLst>
        </pc:spChg>
        <pc:spChg chg="add del mod">
          <ac:chgData name="Agnès VAN DAELE" userId="20dd9606-4db8-4055-8ee1-a80857c78c65" providerId="ADAL" clId="{022BBF54-6EEB-4F8B-97D3-A02EE659B0B3}" dt="2023-07-13T07:02:34.829" v="5319" actId="14100"/>
          <ac:spMkLst>
            <pc:docMk/>
            <pc:sldMk cId="2718827677" sldId="890"/>
            <ac:spMk id="7" creationId="{5CD90A1B-FA01-D592-4953-729A02310159}"/>
          </ac:spMkLst>
        </pc:spChg>
        <pc:picChg chg="mod">
          <ac:chgData name="Agnès VAN DAELE" userId="20dd9606-4db8-4055-8ee1-a80857c78c65" providerId="ADAL" clId="{022BBF54-6EEB-4F8B-97D3-A02EE659B0B3}" dt="2023-07-14T16:00:08.274" v="6577" actId="1076"/>
          <ac:picMkLst>
            <pc:docMk/>
            <pc:sldMk cId="2718827677" sldId="890"/>
            <ac:picMk id="14" creationId="{0A860F03-3AC1-402A-AEEC-28E86ABECCAF}"/>
          </ac:picMkLst>
        </pc:picChg>
      </pc:sldChg>
      <pc:sldChg chg="delSp modSp mod ord modAnim modNotesTx">
        <pc:chgData name="Agnès VAN DAELE" userId="20dd9606-4db8-4055-8ee1-a80857c78c65" providerId="ADAL" clId="{022BBF54-6EEB-4F8B-97D3-A02EE659B0B3}" dt="2023-07-14T07:25:38.779" v="6508" actId="14100"/>
        <pc:sldMkLst>
          <pc:docMk/>
          <pc:sldMk cId="4130159515" sldId="965"/>
        </pc:sldMkLst>
        <pc:spChg chg="mod">
          <ac:chgData name="Agnès VAN DAELE" userId="20dd9606-4db8-4055-8ee1-a80857c78c65" providerId="ADAL" clId="{022BBF54-6EEB-4F8B-97D3-A02EE659B0B3}" dt="2023-07-14T07:25:38.779" v="6508" actId="14100"/>
          <ac:spMkLst>
            <pc:docMk/>
            <pc:sldMk cId="4130159515" sldId="965"/>
            <ac:spMk id="5" creationId="{61520DF0-E539-60CF-221E-CCE416D42808}"/>
          </ac:spMkLst>
        </pc:spChg>
        <pc:spChg chg="del mod">
          <ac:chgData name="Agnès VAN DAELE" userId="20dd9606-4db8-4055-8ee1-a80857c78c65" providerId="ADAL" clId="{022BBF54-6EEB-4F8B-97D3-A02EE659B0B3}" dt="2023-07-11T18:33:46.597" v="1445" actId="478"/>
          <ac:spMkLst>
            <pc:docMk/>
            <pc:sldMk cId="4130159515" sldId="965"/>
            <ac:spMk id="6" creationId="{BCFAD87D-CDB5-4744-91CE-68347C9FC894}"/>
          </ac:spMkLst>
        </pc:spChg>
        <pc:spChg chg="mod">
          <ac:chgData name="Agnès VAN DAELE" userId="20dd9606-4db8-4055-8ee1-a80857c78c65" providerId="ADAL" clId="{022BBF54-6EEB-4F8B-97D3-A02EE659B0B3}" dt="2023-07-13T06:40:27.990" v="5108" actId="255"/>
          <ac:spMkLst>
            <pc:docMk/>
            <pc:sldMk cId="4130159515" sldId="965"/>
            <ac:spMk id="7" creationId="{5CD7197D-ACEC-4B9D-AF25-F721DBAC3C51}"/>
          </ac:spMkLst>
        </pc:spChg>
        <pc:picChg chg="del">
          <ac:chgData name="Agnès VAN DAELE" userId="20dd9606-4db8-4055-8ee1-a80857c78c65" providerId="ADAL" clId="{022BBF54-6EEB-4F8B-97D3-A02EE659B0B3}" dt="2023-07-11T18:21:18.474" v="151" actId="478"/>
          <ac:picMkLst>
            <pc:docMk/>
            <pc:sldMk cId="4130159515" sldId="965"/>
            <ac:picMk id="4" creationId="{D39790EC-1808-C529-607C-0AE5BC09BA4D}"/>
          </ac:picMkLst>
        </pc:picChg>
      </pc:sldChg>
      <pc:sldChg chg="del">
        <pc:chgData name="Agnès VAN DAELE" userId="20dd9606-4db8-4055-8ee1-a80857c78c65" providerId="ADAL" clId="{022BBF54-6EEB-4F8B-97D3-A02EE659B0B3}" dt="2023-07-11T18:21:50.773" v="154" actId="47"/>
        <pc:sldMkLst>
          <pc:docMk/>
          <pc:sldMk cId="251518154" sldId="966"/>
        </pc:sldMkLst>
      </pc:sldChg>
      <pc:sldChg chg="del">
        <pc:chgData name="Agnès VAN DAELE" userId="20dd9606-4db8-4055-8ee1-a80857c78c65" providerId="ADAL" clId="{022BBF54-6EEB-4F8B-97D3-A02EE659B0B3}" dt="2023-07-11T18:21:50.773" v="154" actId="47"/>
        <pc:sldMkLst>
          <pc:docMk/>
          <pc:sldMk cId="1625177705" sldId="967"/>
        </pc:sldMkLst>
      </pc:sldChg>
      <pc:sldChg chg="del">
        <pc:chgData name="Agnès VAN DAELE" userId="20dd9606-4db8-4055-8ee1-a80857c78c65" providerId="ADAL" clId="{022BBF54-6EEB-4F8B-97D3-A02EE659B0B3}" dt="2023-07-11T18:21:50.773" v="154" actId="47"/>
        <pc:sldMkLst>
          <pc:docMk/>
          <pc:sldMk cId="1049759673" sldId="968"/>
        </pc:sldMkLst>
      </pc:sldChg>
      <pc:sldChg chg="del">
        <pc:chgData name="Agnès VAN DAELE" userId="20dd9606-4db8-4055-8ee1-a80857c78c65" providerId="ADAL" clId="{022BBF54-6EEB-4F8B-97D3-A02EE659B0B3}" dt="2023-07-11T18:21:50.773" v="154" actId="47"/>
        <pc:sldMkLst>
          <pc:docMk/>
          <pc:sldMk cId="2425384598" sldId="969"/>
        </pc:sldMkLst>
      </pc:sldChg>
      <pc:sldChg chg="delSp del mod">
        <pc:chgData name="Agnès VAN DAELE" userId="20dd9606-4db8-4055-8ee1-a80857c78c65" providerId="ADAL" clId="{022BBF54-6EEB-4F8B-97D3-A02EE659B0B3}" dt="2023-07-11T18:51:41.512" v="2639" actId="47"/>
        <pc:sldMkLst>
          <pc:docMk/>
          <pc:sldMk cId="1194920958" sldId="970"/>
        </pc:sldMkLst>
        <pc:picChg chg="del">
          <ac:chgData name="Agnès VAN DAELE" userId="20dd9606-4db8-4055-8ee1-a80857c78c65" providerId="ADAL" clId="{022BBF54-6EEB-4F8B-97D3-A02EE659B0B3}" dt="2023-07-11T18:51:36.604" v="2638" actId="478"/>
          <ac:picMkLst>
            <pc:docMk/>
            <pc:sldMk cId="1194920958" sldId="970"/>
            <ac:picMk id="3" creationId="{BA944269-467E-6641-7EE7-D101AC424A70}"/>
          </ac:picMkLst>
        </pc:picChg>
      </pc:sldChg>
      <pc:sldChg chg="del">
        <pc:chgData name="Agnès VAN DAELE" userId="20dd9606-4db8-4055-8ee1-a80857c78c65" providerId="ADAL" clId="{022BBF54-6EEB-4F8B-97D3-A02EE659B0B3}" dt="2023-07-11T18:21:50.773" v="154" actId="47"/>
        <pc:sldMkLst>
          <pc:docMk/>
          <pc:sldMk cId="782507377" sldId="971"/>
        </pc:sldMkLst>
      </pc:sldChg>
      <pc:sldChg chg="delSp modSp add mod modNotesTx">
        <pc:chgData name="Agnès VAN DAELE" userId="20dd9606-4db8-4055-8ee1-a80857c78c65" providerId="ADAL" clId="{022BBF54-6EEB-4F8B-97D3-A02EE659B0B3}" dt="2023-07-13T07:44:54.973" v="6469" actId="20577"/>
        <pc:sldMkLst>
          <pc:docMk/>
          <pc:sldMk cId="1318099582" sldId="971"/>
        </pc:sldMkLst>
        <pc:spChg chg="mod">
          <ac:chgData name="Agnès VAN DAELE" userId="20dd9606-4db8-4055-8ee1-a80857c78c65" providerId="ADAL" clId="{022BBF54-6EEB-4F8B-97D3-A02EE659B0B3}" dt="2023-07-13T07:44:54.973" v="6469" actId="20577"/>
          <ac:spMkLst>
            <pc:docMk/>
            <pc:sldMk cId="1318099582" sldId="971"/>
            <ac:spMk id="5" creationId="{61520DF0-E539-60CF-221E-CCE416D42808}"/>
          </ac:spMkLst>
        </pc:spChg>
        <pc:spChg chg="del">
          <ac:chgData name="Agnès VAN DAELE" userId="20dd9606-4db8-4055-8ee1-a80857c78c65" providerId="ADAL" clId="{022BBF54-6EEB-4F8B-97D3-A02EE659B0B3}" dt="2023-07-11T18:23:10.842" v="219" actId="478"/>
          <ac:spMkLst>
            <pc:docMk/>
            <pc:sldMk cId="1318099582" sldId="971"/>
            <ac:spMk id="6" creationId="{BCFAD87D-CDB5-4744-91CE-68347C9FC894}"/>
          </ac:spMkLst>
        </pc:spChg>
        <pc:spChg chg="mod">
          <ac:chgData name="Agnès VAN DAELE" userId="20dd9606-4db8-4055-8ee1-a80857c78c65" providerId="ADAL" clId="{022BBF54-6EEB-4F8B-97D3-A02EE659B0B3}" dt="2023-07-13T06:40:06.558" v="5106" actId="255"/>
          <ac:spMkLst>
            <pc:docMk/>
            <pc:sldMk cId="1318099582" sldId="971"/>
            <ac:spMk id="7" creationId="{5CD7197D-ACEC-4B9D-AF25-F721DBAC3C51}"/>
          </ac:spMkLst>
        </pc:spChg>
      </pc:sldChg>
      <pc:sldChg chg="delSp modSp add mod modNotesTx">
        <pc:chgData name="Agnès VAN DAELE" userId="20dd9606-4db8-4055-8ee1-a80857c78c65" providerId="ADAL" clId="{022BBF54-6EEB-4F8B-97D3-A02EE659B0B3}" dt="2023-07-14T09:22:48.874" v="6575" actId="20577"/>
        <pc:sldMkLst>
          <pc:docMk/>
          <pc:sldMk cId="1313662017" sldId="972"/>
        </pc:sldMkLst>
        <pc:spChg chg="mod">
          <ac:chgData name="Agnès VAN DAELE" userId="20dd9606-4db8-4055-8ee1-a80857c78c65" providerId="ADAL" clId="{022BBF54-6EEB-4F8B-97D3-A02EE659B0B3}" dt="2023-07-14T09:22:48.874" v="6575" actId="20577"/>
          <ac:spMkLst>
            <pc:docMk/>
            <pc:sldMk cId="1313662017" sldId="972"/>
            <ac:spMk id="5" creationId="{61520DF0-E539-60CF-221E-CCE416D42808}"/>
          </ac:spMkLst>
        </pc:spChg>
        <pc:spChg chg="del">
          <ac:chgData name="Agnès VAN DAELE" userId="20dd9606-4db8-4055-8ee1-a80857c78c65" providerId="ADAL" clId="{022BBF54-6EEB-4F8B-97D3-A02EE659B0B3}" dt="2023-07-11T18:28:18.067" v="940" actId="478"/>
          <ac:spMkLst>
            <pc:docMk/>
            <pc:sldMk cId="1313662017" sldId="972"/>
            <ac:spMk id="6" creationId="{BCFAD87D-CDB5-4744-91CE-68347C9FC894}"/>
          </ac:spMkLst>
        </pc:spChg>
        <pc:spChg chg="mod">
          <ac:chgData name="Agnès VAN DAELE" userId="20dd9606-4db8-4055-8ee1-a80857c78c65" providerId="ADAL" clId="{022BBF54-6EEB-4F8B-97D3-A02EE659B0B3}" dt="2023-07-13T06:40:16.952" v="5107" actId="255"/>
          <ac:spMkLst>
            <pc:docMk/>
            <pc:sldMk cId="1313662017" sldId="972"/>
            <ac:spMk id="7" creationId="{5CD7197D-ACEC-4B9D-AF25-F721DBAC3C51}"/>
          </ac:spMkLst>
        </pc:spChg>
      </pc:sldChg>
      <pc:sldChg chg="del">
        <pc:chgData name="Agnès VAN DAELE" userId="20dd9606-4db8-4055-8ee1-a80857c78c65" providerId="ADAL" clId="{022BBF54-6EEB-4F8B-97D3-A02EE659B0B3}" dt="2023-07-11T18:21:50.773" v="154" actId="47"/>
        <pc:sldMkLst>
          <pc:docMk/>
          <pc:sldMk cId="2071625250" sldId="972"/>
        </pc:sldMkLst>
      </pc:sldChg>
      <pc:sldChg chg="del">
        <pc:chgData name="Agnès VAN DAELE" userId="20dd9606-4db8-4055-8ee1-a80857c78c65" providerId="ADAL" clId="{022BBF54-6EEB-4F8B-97D3-A02EE659B0B3}" dt="2023-07-11T18:21:50.773" v="154" actId="47"/>
        <pc:sldMkLst>
          <pc:docMk/>
          <pc:sldMk cId="880594028" sldId="973"/>
        </pc:sldMkLst>
      </pc:sldChg>
      <pc:sldChg chg="delSp modSp add mod modNotesTx">
        <pc:chgData name="Agnès VAN DAELE" userId="20dd9606-4db8-4055-8ee1-a80857c78c65" providerId="ADAL" clId="{022BBF54-6EEB-4F8B-97D3-A02EE659B0B3}" dt="2023-07-14T07:24:41.504" v="6507" actId="20577"/>
        <pc:sldMkLst>
          <pc:docMk/>
          <pc:sldMk cId="3599792034" sldId="973"/>
        </pc:sldMkLst>
        <pc:spChg chg="mod">
          <ac:chgData name="Agnès VAN DAELE" userId="20dd9606-4db8-4055-8ee1-a80857c78c65" providerId="ADAL" clId="{022BBF54-6EEB-4F8B-97D3-A02EE659B0B3}" dt="2023-07-14T07:24:41.504" v="6507" actId="20577"/>
          <ac:spMkLst>
            <pc:docMk/>
            <pc:sldMk cId="3599792034" sldId="973"/>
            <ac:spMk id="5" creationId="{61520DF0-E539-60CF-221E-CCE416D42808}"/>
          </ac:spMkLst>
        </pc:spChg>
        <pc:spChg chg="del">
          <ac:chgData name="Agnès VAN DAELE" userId="20dd9606-4db8-4055-8ee1-a80857c78c65" providerId="ADAL" clId="{022BBF54-6EEB-4F8B-97D3-A02EE659B0B3}" dt="2023-07-13T07:11:02.709" v="5388" actId="478"/>
          <ac:spMkLst>
            <pc:docMk/>
            <pc:sldMk cId="3599792034" sldId="973"/>
            <ac:spMk id="6" creationId="{BCFAD87D-CDB5-4744-91CE-68347C9FC894}"/>
          </ac:spMkLst>
        </pc:spChg>
        <pc:spChg chg="mod">
          <ac:chgData name="Agnès VAN DAELE" userId="20dd9606-4db8-4055-8ee1-a80857c78c65" providerId="ADAL" clId="{022BBF54-6EEB-4F8B-97D3-A02EE659B0B3}" dt="2023-07-13T07:44:11.071" v="6431" actId="14100"/>
          <ac:spMkLst>
            <pc:docMk/>
            <pc:sldMk cId="3599792034" sldId="973"/>
            <ac:spMk id="7" creationId="{5CD7197D-ACEC-4B9D-AF25-F721DBAC3C51}"/>
          </ac:spMkLst>
        </pc:spChg>
      </pc:sldChg>
      <pc:sldChg chg="addSp delSp modSp add mod ord modNotesTx">
        <pc:chgData name="Agnès VAN DAELE" userId="20dd9606-4db8-4055-8ee1-a80857c78c65" providerId="ADAL" clId="{022BBF54-6EEB-4F8B-97D3-A02EE659B0B3}" dt="2023-07-14T07:26:13.353" v="6513" actId="20577"/>
        <pc:sldMkLst>
          <pc:docMk/>
          <pc:sldMk cId="623417107" sldId="974"/>
        </pc:sldMkLst>
        <pc:spChg chg="add mod">
          <ac:chgData name="Agnès VAN DAELE" userId="20dd9606-4db8-4055-8ee1-a80857c78c65" providerId="ADAL" clId="{022BBF54-6EEB-4F8B-97D3-A02EE659B0B3}" dt="2023-07-12T09:40:26.055" v="4018" actId="208"/>
          <ac:spMkLst>
            <pc:docMk/>
            <pc:sldMk cId="623417107" sldId="974"/>
            <ac:spMk id="2" creationId="{5D7359D6-0B39-154F-F3A2-FCD885B3C83A}"/>
          </ac:spMkLst>
        </pc:spChg>
        <pc:spChg chg="add del mod">
          <ac:chgData name="Agnès VAN DAELE" userId="20dd9606-4db8-4055-8ee1-a80857c78c65" providerId="ADAL" clId="{022BBF54-6EEB-4F8B-97D3-A02EE659B0B3}" dt="2023-07-12T07:40:12.850" v="3282"/>
          <ac:spMkLst>
            <pc:docMk/>
            <pc:sldMk cId="623417107" sldId="974"/>
            <ac:spMk id="2" creationId="{8B080CA2-8CBF-B128-A94A-B45BC942E53E}"/>
          </ac:spMkLst>
        </pc:spChg>
        <pc:spChg chg="add mod">
          <ac:chgData name="Agnès VAN DAELE" userId="20dd9606-4db8-4055-8ee1-a80857c78c65" providerId="ADAL" clId="{022BBF54-6EEB-4F8B-97D3-A02EE659B0B3}" dt="2023-07-14T07:26:13.353" v="6513" actId="20577"/>
          <ac:spMkLst>
            <pc:docMk/>
            <pc:sldMk cId="623417107" sldId="974"/>
            <ac:spMk id="3" creationId="{C36D85A5-9178-28F9-D7C5-C3D7D7EF402C}"/>
          </ac:spMkLst>
        </pc:spChg>
        <pc:spChg chg="mod">
          <ac:chgData name="Agnès VAN DAELE" userId="20dd9606-4db8-4055-8ee1-a80857c78c65" providerId="ADAL" clId="{022BBF54-6EEB-4F8B-97D3-A02EE659B0B3}" dt="2023-07-13T06:43:35.114" v="5143" actId="255"/>
          <ac:spMkLst>
            <pc:docMk/>
            <pc:sldMk cId="623417107" sldId="974"/>
            <ac:spMk id="5" creationId="{61520DF0-E539-60CF-221E-CCE416D42808}"/>
          </ac:spMkLst>
        </pc:spChg>
        <pc:spChg chg="del">
          <ac:chgData name="Agnès VAN DAELE" userId="20dd9606-4db8-4055-8ee1-a80857c78c65" providerId="ADAL" clId="{022BBF54-6EEB-4F8B-97D3-A02EE659B0B3}" dt="2023-07-11T18:38:21.546" v="1936" actId="478"/>
          <ac:spMkLst>
            <pc:docMk/>
            <pc:sldMk cId="623417107" sldId="974"/>
            <ac:spMk id="6" creationId="{BCFAD87D-CDB5-4744-91CE-68347C9FC894}"/>
          </ac:spMkLst>
        </pc:spChg>
        <pc:spChg chg="mod">
          <ac:chgData name="Agnès VAN DAELE" userId="20dd9606-4db8-4055-8ee1-a80857c78c65" providerId="ADAL" clId="{022BBF54-6EEB-4F8B-97D3-A02EE659B0B3}" dt="2023-07-13T06:43:45.587" v="5144" actId="255"/>
          <ac:spMkLst>
            <pc:docMk/>
            <pc:sldMk cId="623417107" sldId="974"/>
            <ac:spMk id="7" creationId="{5CD7197D-ACEC-4B9D-AF25-F721DBAC3C51}"/>
          </ac:spMkLst>
        </pc:spChg>
      </pc:sldChg>
      <pc:sldChg chg="del">
        <pc:chgData name="Agnès VAN DAELE" userId="20dd9606-4db8-4055-8ee1-a80857c78c65" providerId="ADAL" clId="{022BBF54-6EEB-4F8B-97D3-A02EE659B0B3}" dt="2023-07-11T18:21:50.773" v="154" actId="47"/>
        <pc:sldMkLst>
          <pc:docMk/>
          <pc:sldMk cId="1576913203" sldId="974"/>
        </pc:sldMkLst>
      </pc:sldChg>
      <pc:sldChg chg="addSp delSp modSp add mod ord modNotesTx">
        <pc:chgData name="Agnès VAN DAELE" userId="20dd9606-4db8-4055-8ee1-a80857c78c65" providerId="ADAL" clId="{022BBF54-6EEB-4F8B-97D3-A02EE659B0B3}" dt="2023-07-13T07:01:11.142" v="5311" actId="255"/>
        <pc:sldMkLst>
          <pc:docMk/>
          <pc:sldMk cId="1213284803" sldId="975"/>
        </pc:sldMkLst>
        <pc:spChg chg="add mod">
          <ac:chgData name="Agnès VAN DAELE" userId="20dd9606-4db8-4055-8ee1-a80857c78c65" providerId="ADAL" clId="{022BBF54-6EEB-4F8B-97D3-A02EE659B0B3}" dt="2023-07-13T07:01:11.142" v="5311" actId="255"/>
          <ac:spMkLst>
            <pc:docMk/>
            <pc:sldMk cId="1213284803" sldId="975"/>
            <ac:spMk id="2" creationId="{9364693C-DE61-CB4A-84A2-E27D1C161DEB}"/>
          </ac:spMkLst>
        </pc:spChg>
        <pc:spChg chg="add mod">
          <ac:chgData name="Agnès VAN DAELE" userId="20dd9606-4db8-4055-8ee1-a80857c78c65" providerId="ADAL" clId="{022BBF54-6EEB-4F8B-97D3-A02EE659B0B3}" dt="2023-07-13T06:46:22.952" v="5161" actId="14100"/>
          <ac:spMkLst>
            <pc:docMk/>
            <pc:sldMk cId="1213284803" sldId="975"/>
            <ac:spMk id="3" creationId="{1C7DCB41-70E0-18B1-C393-F4AF102C2A8F}"/>
          </ac:spMkLst>
        </pc:spChg>
        <pc:spChg chg="mod">
          <ac:chgData name="Agnès VAN DAELE" userId="20dd9606-4db8-4055-8ee1-a80857c78c65" providerId="ADAL" clId="{022BBF54-6EEB-4F8B-97D3-A02EE659B0B3}" dt="2023-07-13T06:55:19.381" v="5262" actId="20577"/>
          <ac:spMkLst>
            <pc:docMk/>
            <pc:sldMk cId="1213284803" sldId="975"/>
            <ac:spMk id="5" creationId="{61520DF0-E539-60CF-221E-CCE416D42808}"/>
          </ac:spMkLst>
        </pc:spChg>
        <pc:spChg chg="del">
          <ac:chgData name="Agnès VAN DAELE" userId="20dd9606-4db8-4055-8ee1-a80857c78c65" providerId="ADAL" clId="{022BBF54-6EEB-4F8B-97D3-A02EE659B0B3}" dt="2023-07-11T18:40:38.694" v="2152" actId="478"/>
          <ac:spMkLst>
            <pc:docMk/>
            <pc:sldMk cId="1213284803" sldId="975"/>
            <ac:spMk id="6" creationId="{BCFAD87D-CDB5-4744-91CE-68347C9FC894}"/>
          </ac:spMkLst>
        </pc:spChg>
        <pc:spChg chg="mod">
          <ac:chgData name="Agnès VAN DAELE" userId="20dd9606-4db8-4055-8ee1-a80857c78c65" providerId="ADAL" clId="{022BBF54-6EEB-4F8B-97D3-A02EE659B0B3}" dt="2023-07-13T06:57:03.983" v="5280" actId="14100"/>
          <ac:spMkLst>
            <pc:docMk/>
            <pc:sldMk cId="1213284803" sldId="975"/>
            <ac:spMk id="7" creationId="{5CD7197D-ACEC-4B9D-AF25-F721DBAC3C51}"/>
          </ac:spMkLst>
        </pc:spChg>
      </pc:sldChg>
      <pc:sldChg chg="del">
        <pc:chgData name="Agnès VAN DAELE" userId="20dd9606-4db8-4055-8ee1-a80857c78c65" providerId="ADAL" clId="{022BBF54-6EEB-4F8B-97D3-A02EE659B0B3}" dt="2023-07-11T18:21:50.773" v="154" actId="47"/>
        <pc:sldMkLst>
          <pc:docMk/>
          <pc:sldMk cId="3926615799" sldId="975"/>
        </pc:sldMkLst>
      </pc:sldChg>
      <pc:sldChg chg="del">
        <pc:chgData name="Agnès VAN DAELE" userId="20dd9606-4db8-4055-8ee1-a80857c78c65" providerId="ADAL" clId="{022BBF54-6EEB-4F8B-97D3-A02EE659B0B3}" dt="2023-07-11T18:21:50.773" v="154" actId="47"/>
        <pc:sldMkLst>
          <pc:docMk/>
          <pc:sldMk cId="1299693617" sldId="976"/>
        </pc:sldMkLst>
      </pc:sldChg>
      <pc:sldChg chg="addSp delSp modSp add mod ord modNotesTx">
        <pc:chgData name="Agnès VAN DAELE" userId="20dd9606-4db8-4055-8ee1-a80857c78c65" providerId="ADAL" clId="{022BBF54-6EEB-4F8B-97D3-A02EE659B0B3}" dt="2023-07-13T06:58:44.538" v="5295" actId="20577"/>
        <pc:sldMkLst>
          <pc:docMk/>
          <pc:sldMk cId="2344966711" sldId="976"/>
        </pc:sldMkLst>
        <pc:spChg chg="add mod">
          <ac:chgData name="Agnès VAN DAELE" userId="20dd9606-4db8-4055-8ee1-a80857c78c65" providerId="ADAL" clId="{022BBF54-6EEB-4F8B-97D3-A02EE659B0B3}" dt="2023-07-13T06:58:44.538" v="5295" actId="20577"/>
          <ac:spMkLst>
            <pc:docMk/>
            <pc:sldMk cId="2344966711" sldId="976"/>
            <ac:spMk id="2" creationId="{A2788858-8272-FC2E-0396-7C8DEAD691EB}"/>
          </ac:spMkLst>
        </pc:spChg>
        <pc:spChg chg="add mod">
          <ac:chgData name="Agnès VAN DAELE" userId="20dd9606-4db8-4055-8ee1-a80857c78c65" providerId="ADAL" clId="{022BBF54-6EEB-4F8B-97D3-A02EE659B0B3}" dt="2023-07-13T06:51:21.547" v="5239" actId="14100"/>
          <ac:spMkLst>
            <pc:docMk/>
            <pc:sldMk cId="2344966711" sldId="976"/>
            <ac:spMk id="3" creationId="{974B3A25-19FE-64C5-91CB-48E66D18CA56}"/>
          </ac:spMkLst>
        </pc:spChg>
        <pc:spChg chg="mod">
          <ac:chgData name="Agnès VAN DAELE" userId="20dd9606-4db8-4055-8ee1-a80857c78c65" providerId="ADAL" clId="{022BBF54-6EEB-4F8B-97D3-A02EE659B0B3}" dt="2023-07-13T06:49:25.151" v="5183" actId="255"/>
          <ac:spMkLst>
            <pc:docMk/>
            <pc:sldMk cId="2344966711" sldId="976"/>
            <ac:spMk id="5" creationId="{61520DF0-E539-60CF-221E-CCE416D42808}"/>
          </ac:spMkLst>
        </pc:spChg>
        <pc:spChg chg="del">
          <ac:chgData name="Agnès VAN DAELE" userId="20dd9606-4db8-4055-8ee1-a80857c78c65" providerId="ADAL" clId="{022BBF54-6EEB-4F8B-97D3-A02EE659B0B3}" dt="2023-07-11T18:43:24.047" v="2401" actId="478"/>
          <ac:spMkLst>
            <pc:docMk/>
            <pc:sldMk cId="2344966711" sldId="976"/>
            <ac:spMk id="6" creationId="{BCFAD87D-CDB5-4744-91CE-68347C9FC894}"/>
          </ac:spMkLst>
        </pc:spChg>
        <pc:spChg chg="mod">
          <ac:chgData name="Agnès VAN DAELE" userId="20dd9606-4db8-4055-8ee1-a80857c78c65" providerId="ADAL" clId="{022BBF54-6EEB-4F8B-97D3-A02EE659B0B3}" dt="2023-07-13T06:56:13.968" v="5273" actId="27636"/>
          <ac:spMkLst>
            <pc:docMk/>
            <pc:sldMk cId="2344966711" sldId="976"/>
            <ac:spMk id="7" creationId="{5CD7197D-ACEC-4B9D-AF25-F721DBAC3C51}"/>
          </ac:spMkLst>
        </pc:spChg>
      </pc:sldChg>
      <pc:sldChg chg="del">
        <pc:chgData name="Agnès VAN DAELE" userId="20dd9606-4db8-4055-8ee1-a80857c78c65" providerId="ADAL" clId="{022BBF54-6EEB-4F8B-97D3-A02EE659B0B3}" dt="2023-07-11T18:21:50.773" v="154" actId="47"/>
        <pc:sldMkLst>
          <pc:docMk/>
          <pc:sldMk cId="1009178549" sldId="977"/>
        </pc:sldMkLst>
      </pc:sldChg>
      <pc:sldChg chg="delSp modSp add mod ord modNotesTx">
        <pc:chgData name="Agnès VAN DAELE" userId="20dd9606-4db8-4055-8ee1-a80857c78c65" providerId="ADAL" clId="{022BBF54-6EEB-4F8B-97D3-A02EE659B0B3}" dt="2023-07-14T16:12:05.922" v="7222" actId="14100"/>
        <pc:sldMkLst>
          <pc:docMk/>
          <pc:sldMk cId="3913396376" sldId="977"/>
        </pc:sldMkLst>
        <pc:spChg chg="mod">
          <ac:chgData name="Agnès VAN DAELE" userId="20dd9606-4db8-4055-8ee1-a80857c78c65" providerId="ADAL" clId="{022BBF54-6EEB-4F8B-97D3-A02EE659B0B3}" dt="2023-07-14T16:12:05.922" v="7222" actId="14100"/>
          <ac:spMkLst>
            <pc:docMk/>
            <pc:sldMk cId="3913396376" sldId="977"/>
            <ac:spMk id="5" creationId="{61520DF0-E539-60CF-221E-CCE416D42808}"/>
          </ac:spMkLst>
        </pc:spChg>
        <pc:spChg chg="del">
          <ac:chgData name="Agnès VAN DAELE" userId="20dd9606-4db8-4055-8ee1-a80857c78c65" providerId="ADAL" clId="{022BBF54-6EEB-4F8B-97D3-A02EE659B0B3}" dt="2023-07-14T16:01:05.588" v="6647" actId="478"/>
          <ac:spMkLst>
            <pc:docMk/>
            <pc:sldMk cId="3913396376" sldId="977"/>
            <ac:spMk id="6" creationId="{BCFAD87D-CDB5-4744-91CE-68347C9FC894}"/>
          </ac:spMkLst>
        </pc:spChg>
        <pc:spChg chg="mod">
          <ac:chgData name="Agnès VAN DAELE" userId="20dd9606-4db8-4055-8ee1-a80857c78c65" providerId="ADAL" clId="{022BBF54-6EEB-4F8B-97D3-A02EE659B0B3}" dt="2023-07-14T16:07:04.913" v="7217" actId="14100"/>
          <ac:spMkLst>
            <pc:docMk/>
            <pc:sldMk cId="3913396376" sldId="977"/>
            <ac:spMk id="7" creationId="{5CD7197D-ACEC-4B9D-AF25-F721DBAC3C51}"/>
          </ac:spMkLst>
        </pc:spChg>
      </pc:sldChg>
      <pc:sldChg chg="modSp add del mod ord">
        <pc:chgData name="Agnès VAN DAELE" userId="20dd9606-4db8-4055-8ee1-a80857c78c65" providerId="ADAL" clId="{022BBF54-6EEB-4F8B-97D3-A02EE659B0B3}" dt="2023-07-12T09:49:54.041" v="4057" actId="47"/>
        <pc:sldMkLst>
          <pc:docMk/>
          <pc:sldMk cId="1708017515" sldId="978"/>
        </pc:sldMkLst>
        <pc:spChg chg="mod">
          <ac:chgData name="Agnès VAN DAELE" userId="20dd9606-4db8-4055-8ee1-a80857c78c65" providerId="ADAL" clId="{022BBF54-6EEB-4F8B-97D3-A02EE659B0B3}" dt="2023-07-12T09:46:57.644" v="4042" actId="5793"/>
          <ac:spMkLst>
            <pc:docMk/>
            <pc:sldMk cId="1708017515" sldId="978"/>
            <ac:spMk id="5" creationId="{61520DF0-E539-60CF-221E-CCE416D42808}"/>
          </ac:spMkLst>
        </pc:spChg>
        <pc:spChg chg="mod">
          <ac:chgData name="Agnès VAN DAELE" userId="20dd9606-4db8-4055-8ee1-a80857c78c65" providerId="ADAL" clId="{022BBF54-6EEB-4F8B-97D3-A02EE659B0B3}" dt="2023-07-12T09:46:53.645" v="4039" actId="20577"/>
          <ac:spMkLst>
            <pc:docMk/>
            <pc:sldMk cId="1708017515" sldId="978"/>
            <ac:spMk id="7" creationId="{5CD7197D-ACEC-4B9D-AF25-F721DBAC3C51}"/>
          </ac:spMkLst>
        </pc:spChg>
      </pc:sldChg>
      <pc:sldChg chg="del">
        <pc:chgData name="Agnès VAN DAELE" userId="20dd9606-4db8-4055-8ee1-a80857c78c65" providerId="ADAL" clId="{022BBF54-6EEB-4F8B-97D3-A02EE659B0B3}" dt="2023-07-11T18:21:50.773" v="154" actId="47"/>
        <pc:sldMkLst>
          <pc:docMk/>
          <pc:sldMk cId="3710870435" sldId="978"/>
        </pc:sldMkLst>
      </pc:sldChg>
      <pc:sldChg chg="modSp add del mod ord">
        <pc:chgData name="Agnès VAN DAELE" userId="20dd9606-4db8-4055-8ee1-a80857c78c65" providerId="ADAL" clId="{022BBF54-6EEB-4F8B-97D3-A02EE659B0B3}" dt="2023-07-12T09:58:59.300" v="4226" actId="47"/>
        <pc:sldMkLst>
          <pc:docMk/>
          <pc:sldMk cId="2524809274" sldId="979"/>
        </pc:sldMkLst>
        <pc:spChg chg="mod">
          <ac:chgData name="Agnès VAN DAELE" userId="20dd9606-4db8-4055-8ee1-a80857c78c65" providerId="ADAL" clId="{022BBF54-6EEB-4F8B-97D3-A02EE659B0B3}" dt="2023-07-12T09:47:09.385" v="4045" actId="27636"/>
          <ac:spMkLst>
            <pc:docMk/>
            <pc:sldMk cId="2524809274" sldId="979"/>
            <ac:spMk id="5" creationId="{61520DF0-E539-60CF-221E-CCE416D42808}"/>
          </ac:spMkLst>
        </pc:spChg>
        <pc:spChg chg="mod">
          <ac:chgData name="Agnès VAN DAELE" userId="20dd9606-4db8-4055-8ee1-a80857c78c65" providerId="ADAL" clId="{022BBF54-6EEB-4F8B-97D3-A02EE659B0B3}" dt="2023-07-12T09:47:05.966" v="4043" actId="20577"/>
          <ac:spMkLst>
            <pc:docMk/>
            <pc:sldMk cId="2524809274" sldId="979"/>
            <ac:spMk id="7" creationId="{5CD7197D-ACEC-4B9D-AF25-F721DBAC3C51}"/>
          </ac:spMkLst>
        </pc:spChg>
      </pc:sldChg>
      <pc:sldChg chg="modSp add del mod ord">
        <pc:chgData name="Agnès VAN DAELE" userId="20dd9606-4db8-4055-8ee1-a80857c78c65" providerId="ADAL" clId="{022BBF54-6EEB-4F8B-97D3-A02EE659B0B3}" dt="2023-07-12T10:04:54.477" v="4427" actId="47"/>
        <pc:sldMkLst>
          <pc:docMk/>
          <pc:sldMk cId="3542206292" sldId="980"/>
        </pc:sldMkLst>
        <pc:spChg chg="mod">
          <ac:chgData name="Agnès VAN DAELE" userId="20dd9606-4db8-4055-8ee1-a80857c78c65" providerId="ADAL" clId="{022BBF54-6EEB-4F8B-97D3-A02EE659B0B3}" dt="2023-07-12T09:47:22.850" v="4048" actId="27636"/>
          <ac:spMkLst>
            <pc:docMk/>
            <pc:sldMk cId="3542206292" sldId="980"/>
            <ac:spMk id="5" creationId="{61520DF0-E539-60CF-221E-CCE416D42808}"/>
          </ac:spMkLst>
        </pc:spChg>
        <pc:spChg chg="mod">
          <ac:chgData name="Agnès VAN DAELE" userId="20dd9606-4db8-4055-8ee1-a80857c78c65" providerId="ADAL" clId="{022BBF54-6EEB-4F8B-97D3-A02EE659B0B3}" dt="2023-07-12T09:47:19.062" v="4046" actId="20577"/>
          <ac:spMkLst>
            <pc:docMk/>
            <pc:sldMk cId="3542206292" sldId="980"/>
            <ac:spMk id="7" creationId="{5CD7197D-ACEC-4B9D-AF25-F721DBAC3C51}"/>
          </ac:spMkLst>
        </pc:spChg>
      </pc:sldChg>
      <pc:sldChg chg="addSp modSp new mod">
        <pc:chgData name="Agnès VAN DAELE" userId="20dd9606-4db8-4055-8ee1-a80857c78c65" providerId="ADAL" clId="{022BBF54-6EEB-4F8B-97D3-A02EE659B0B3}" dt="2023-07-14T07:27:33.895" v="6527" actId="20577"/>
        <pc:sldMkLst>
          <pc:docMk/>
          <pc:sldMk cId="2249810953" sldId="981"/>
        </pc:sldMkLst>
        <pc:spChg chg="mod">
          <ac:chgData name="Agnès VAN DAELE" userId="20dd9606-4db8-4055-8ee1-a80857c78c65" providerId="ADAL" clId="{022BBF54-6EEB-4F8B-97D3-A02EE659B0B3}" dt="2023-07-13T06:42:12.231" v="5129" actId="14100"/>
          <ac:spMkLst>
            <pc:docMk/>
            <pc:sldMk cId="2249810953" sldId="981"/>
            <ac:spMk id="2" creationId="{031552AA-474D-010B-F2F9-D317B9960F87}"/>
          </ac:spMkLst>
        </pc:spChg>
        <pc:spChg chg="mod">
          <ac:chgData name="Agnès VAN DAELE" userId="20dd9606-4db8-4055-8ee1-a80857c78c65" providerId="ADAL" clId="{022BBF54-6EEB-4F8B-97D3-A02EE659B0B3}" dt="2023-07-13T06:14:27.133" v="4713" actId="5793"/>
          <ac:spMkLst>
            <pc:docMk/>
            <pc:sldMk cId="2249810953" sldId="981"/>
            <ac:spMk id="3" creationId="{AD16F78D-9976-D04E-F3A0-D20CE53B5344}"/>
          </ac:spMkLst>
        </pc:spChg>
        <pc:spChg chg="mod">
          <ac:chgData name="Agnès VAN DAELE" userId="20dd9606-4db8-4055-8ee1-a80857c78c65" providerId="ADAL" clId="{022BBF54-6EEB-4F8B-97D3-A02EE659B0B3}" dt="2023-07-14T07:27:33.895" v="6527" actId="20577"/>
          <ac:spMkLst>
            <pc:docMk/>
            <pc:sldMk cId="2249810953" sldId="981"/>
            <ac:spMk id="4" creationId="{AACC161E-DC4A-C896-AC80-1B09A3948C24}"/>
          </ac:spMkLst>
        </pc:spChg>
        <pc:spChg chg="add mod">
          <ac:chgData name="Agnès VAN DAELE" userId="20dd9606-4db8-4055-8ee1-a80857c78c65" providerId="ADAL" clId="{022BBF54-6EEB-4F8B-97D3-A02EE659B0B3}" dt="2023-07-13T06:44:28.854" v="5148" actId="14100"/>
          <ac:spMkLst>
            <pc:docMk/>
            <pc:sldMk cId="2249810953" sldId="981"/>
            <ac:spMk id="5" creationId="{0B1EC607-1FF1-2279-0B77-1B60A9343A03}"/>
          </ac:spMkLst>
        </pc:spChg>
      </pc:sldChg>
      <pc:sldChg chg="addSp modSp new mod">
        <pc:chgData name="Agnès VAN DAELE" userId="20dd9606-4db8-4055-8ee1-a80857c78c65" providerId="ADAL" clId="{022BBF54-6EEB-4F8B-97D3-A02EE659B0B3}" dt="2023-07-14T07:28:09.930" v="6531" actId="20577"/>
        <pc:sldMkLst>
          <pc:docMk/>
          <pc:sldMk cId="606631185" sldId="982"/>
        </pc:sldMkLst>
        <pc:spChg chg="mod">
          <ac:chgData name="Agnès VAN DAELE" userId="20dd9606-4db8-4055-8ee1-a80857c78c65" providerId="ADAL" clId="{022BBF54-6EEB-4F8B-97D3-A02EE659B0B3}" dt="2023-07-13T06:16:35.210" v="4766" actId="20577"/>
          <ac:spMkLst>
            <pc:docMk/>
            <pc:sldMk cId="606631185" sldId="982"/>
            <ac:spMk id="2" creationId="{640BCCA0-3946-B922-22FE-F1BE258CF5A3}"/>
          </ac:spMkLst>
        </pc:spChg>
        <pc:spChg chg="mod">
          <ac:chgData name="Agnès VAN DAELE" userId="20dd9606-4db8-4055-8ee1-a80857c78c65" providerId="ADAL" clId="{022BBF54-6EEB-4F8B-97D3-A02EE659B0B3}" dt="2023-07-13T07:46:18.165" v="6473" actId="2711"/>
          <ac:spMkLst>
            <pc:docMk/>
            <pc:sldMk cId="606631185" sldId="982"/>
            <ac:spMk id="3" creationId="{1C9F358C-9FEA-F47E-270F-7A66A2AE8731}"/>
          </ac:spMkLst>
        </pc:spChg>
        <pc:spChg chg="mod">
          <ac:chgData name="Agnès VAN DAELE" userId="20dd9606-4db8-4055-8ee1-a80857c78c65" providerId="ADAL" clId="{022BBF54-6EEB-4F8B-97D3-A02EE659B0B3}" dt="2023-07-14T07:28:09.930" v="6531" actId="20577"/>
          <ac:spMkLst>
            <pc:docMk/>
            <pc:sldMk cId="606631185" sldId="982"/>
            <ac:spMk id="4" creationId="{6A98E45A-A11B-B428-675B-DC96E871F251}"/>
          </ac:spMkLst>
        </pc:spChg>
        <pc:spChg chg="add mod">
          <ac:chgData name="Agnès VAN DAELE" userId="20dd9606-4db8-4055-8ee1-a80857c78c65" providerId="ADAL" clId="{022BBF54-6EEB-4F8B-97D3-A02EE659B0B3}" dt="2023-07-13T06:44:50.624" v="5152" actId="14100"/>
          <ac:spMkLst>
            <pc:docMk/>
            <pc:sldMk cId="606631185" sldId="982"/>
            <ac:spMk id="5" creationId="{F559A3EF-9D98-D6B1-9033-C2891585DD0D}"/>
          </ac:spMkLst>
        </pc:spChg>
      </pc:sldChg>
      <pc:sldChg chg="addSp modSp new mod ord">
        <pc:chgData name="Agnès VAN DAELE" userId="20dd9606-4db8-4055-8ee1-a80857c78c65" providerId="ADAL" clId="{022BBF54-6EEB-4F8B-97D3-A02EE659B0B3}" dt="2023-07-14T07:30:21.536" v="6542" actId="20577"/>
        <pc:sldMkLst>
          <pc:docMk/>
          <pc:sldMk cId="1233348472" sldId="983"/>
        </pc:sldMkLst>
        <pc:spChg chg="mod">
          <ac:chgData name="Agnès VAN DAELE" userId="20dd9606-4db8-4055-8ee1-a80857c78c65" providerId="ADAL" clId="{022BBF54-6EEB-4F8B-97D3-A02EE659B0B3}" dt="2023-07-13T06:27:19.726" v="4958" actId="14100"/>
          <ac:spMkLst>
            <pc:docMk/>
            <pc:sldMk cId="1233348472" sldId="983"/>
            <ac:spMk id="2" creationId="{116CF9D2-DF3F-B859-7CCF-A681E65976A8}"/>
          </ac:spMkLst>
        </pc:spChg>
        <pc:spChg chg="mod">
          <ac:chgData name="Agnès VAN DAELE" userId="20dd9606-4db8-4055-8ee1-a80857c78c65" providerId="ADAL" clId="{022BBF54-6EEB-4F8B-97D3-A02EE659B0B3}" dt="2023-07-13T06:52:37.415" v="5246" actId="20577"/>
          <ac:spMkLst>
            <pc:docMk/>
            <pc:sldMk cId="1233348472" sldId="983"/>
            <ac:spMk id="3" creationId="{B82F6656-E663-F88D-A83F-6A2CE52E28D8}"/>
          </ac:spMkLst>
        </pc:spChg>
        <pc:spChg chg="mod">
          <ac:chgData name="Agnès VAN DAELE" userId="20dd9606-4db8-4055-8ee1-a80857c78c65" providerId="ADAL" clId="{022BBF54-6EEB-4F8B-97D3-A02EE659B0B3}" dt="2023-07-14T07:30:21.536" v="6542" actId="20577"/>
          <ac:spMkLst>
            <pc:docMk/>
            <pc:sldMk cId="1233348472" sldId="983"/>
            <ac:spMk id="4" creationId="{64F1CC10-06D4-D8BC-4D0D-41F6D1A974EF}"/>
          </ac:spMkLst>
        </pc:spChg>
        <pc:spChg chg="add mod">
          <ac:chgData name="Agnès VAN DAELE" userId="20dd9606-4db8-4055-8ee1-a80857c78c65" providerId="ADAL" clId="{022BBF54-6EEB-4F8B-97D3-A02EE659B0B3}" dt="2023-07-13T06:55:28.255" v="5263" actId="14100"/>
          <ac:spMkLst>
            <pc:docMk/>
            <pc:sldMk cId="1233348472" sldId="983"/>
            <ac:spMk id="5" creationId="{0571856D-88B3-173A-FBF8-6635289566A3}"/>
          </ac:spMkLst>
        </pc:spChg>
      </pc:sldChg>
      <pc:sldChg chg="addSp modSp new mod ord">
        <pc:chgData name="Agnès VAN DAELE" userId="20dd9606-4db8-4055-8ee1-a80857c78c65" providerId="ADAL" clId="{022BBF54-6EEB-4F8B-97D3-A02EE659B0B3}" dt="2023-07-14T07:34:14.936" v="6564" actId="20577"/>
        <pc:sldMkLst>
          <pc:docMk/>
          <pc:sldMk cId="1022341045" sldId="984"/>
        </pc:sldMkLst>
        <pc:spChg chg="mod">
          <ac:chgData name="Agnès VAN DAELE" userId="20dd9606-4db8-4055-8ee1-a80857c78c65" providerId="ADAL" clId="{022BBF54-6EEB-4F8B-97D3-A02EE659B0B3}" dt="2023-07-13T06:35:14.965" v="5055" actId="14100"/>
          <ac:spMkLst>
            <pc:docMk/>
            <pc:sldMk cId="1022341045" sldId="984"/>
            <ac:spMk id="2" creationId="{ACD7B42A-7120-10F7-1212-ABC5692D5E92}"/>
          </ac:spMkLst>
        </pc:spChg>
        <pc:spChg chg="mod">
          <ac:chgData name="Agnès VAN DAELE" userId="20dd9606-4db8-4055-8ee1-a80857c78c65" providerId="ADAL" clId="{022BBF54-6EEB-4F8B-97D3-A02EE659B0B3}" dt="2023-07-14T07:33:03.849" v="6557" actId="27636"/>
          <ac:spMkLst>
            <pc:docMk/>
            <pc:sldMk cId="1022341045" sldId="984"/>
            <ac:spMk id="3" creationId="{714AAEB8-E3CD-6186-614D-B757647B9C64}"/>
          </ac:spMkLst>
        </pc:spChg>
        <pc:spChg chg="mod">
          <ac:chgData name="Agnès VAN DAELE" userId="20dd9606-4db8-4055-8ee1-a80857c78c65" providerId="ADAL" clId="{022BBF54-6EEB-4F8B-97D3-A02EE659B0B3}" dt="2023-07-14T07:34:14.936" v="6564" actId="20577"/>
          <ac:spMkLst>
            <pc:docMk/>
            <pc:sldMk cId="1022341045" sldId="984"/>
            <ac:spMk id="4" creationId="{11F792BC-3E43-8A98-9B55-3E2B0F11E5DB}"/>
          </ac:spMkLst>
        </pc:spChg>
        <pc:spChg chg="add mod">
          <ac:chgData name="Agnès VAN DAELE" userId="20dd9606-4db8-4055-8ee1-a80857c78c65" providerId="ADAL" clId="{022BBF54-6EEB-4F8B-97D3-A02EE659B0B3}" dt="2023-07-13T06:54:15.127" v="5257" actId="14100"/>
          <ac:spMkLst>
            <pc:docMk/>
            <pc:sldMk cId="1022341045" sldId="984"/>
            <ac:spMk id="5" creationId="{A2AA549C-0EE7-7096-076F-C7494AFF5EF7}"/>
          </ac:spMkLst>
        </pc:spChg>
      </pc:sldChg>
      <pc:sldChg chg="addSp modSp new mod">
        <pc:chgData name="Agnès VAN DAELE" userId="20dd9606-4db8-4055-8ee1-a80857c78c65" providerId="ADAL" clId="{022BBF54-6EEB-4F8B-97D3-A02EE659B0B3}" dt="2023-07-14T07:29:34.155" v="6541" actId="20577"/>
        <pc:sldMkLst>
          <pc:docMk/>
          <pc:sldMk cId="881146401" sldId="985"/>
        </pc:sldMkLst>
        <pc:spChg chg="mod">
          <ac:chgData name="Agnès VAN DAELE" userId="20dd9606-4db8-4055-8ee1-a80857c78c65" providerId="ADAL" clId="{022BBF54-6EEB-4F8B-97D3-A02EE659B0B3}" dt="2023-07-13T06:20:16.572" v="4845" actId="14100"/>
          <ac:spMkLst>
            <pc:docMk/>
            <pc:sldMk cId="881146401" sldId="985"/>
            <ac:spMk id="2" creationId="{4F1746D2-3DC8-6BFA-2DAE-A45111F7CF30}"/>
          </ac:spMkLst>
        </pc:spChg>
        <pc:spChg chg="mod">
          <ac:chgData name="Agnès VAN DAELE" userId="20dd9606-4db8-4055-8ee1-a80857c78c65" providerId="ADAL" clId="{022BBF54-6EEB-4F8B-97D3-A02EE659B0B3}" dt="2023-07-13T07:03:37.254" v="5336" actId="20577"/>
          <ac:spMkLst>
            <pc:docMk/>
            <pc:sldMk cId="881146401" sldId="985"/>
            <ac:spMk id="3" creationId="{4B6B0137-47EC-9E42-F1FE-A93DCE2F9E55}"/>
          </ac:spMkLst>
        </pc:spChg>
        <pc:spChg chg="mod">
          <ac:chgData name="Agnès VAN DAELE" userId="20dd9606-4db8-4055-8ee1-a80857c78c65" providerId="ADAL" clId="{022BBF54-6EEB-4F8B-97D3-A02EE659B0B3}" dt="2023-07-14T07:29:34.155" v="6541" actId="20577"/>
          <ac:spMkLst>
            <pc:docMk/>
            <pc:sldMk cId="881146401" sldId="985"/>
            <ac:spMk id="4" creationId="{25F2A81C-FB4C-D505-CB63-EEB40FE7B04B}"/>
          </ac:spMkLst>
        </pc:spChg>
        <pc:spChg chg="add mod">
          <ac:chgData name="Agnès VAN DAELE" userId="20dd9606-4db8-4055-8ee1-a80857c78c65" providerId="ADAL" clId="{022BBF54-6EEB-4F8B-97D3-A02EE659B0B3}" dt="2023-07-13T06:45:18.338" v="5155" actId="208"/>
          <ac:spMkLst>
            <pc:docMk/>
            <pc:sldMk cId="881146401" sldId="985"/>
            <ac:spMk id="5" creationId="{35182227-60E3-CA0D-095F-C966EB81CFED}"/>
          </ac:spMkLst>
        </pc:spChg>
      </pc:sldChg>
      <pc:sldChg chg="addSp modSp new mod">
        <pc:chgData name="Agnès VAN DAELE" userId="20dd9606-4db8-4055-8ee1-a80857c78c65" providerId="ADAL" clId="{022BBF54-6EEB-4F8B-97D3-A02EE659B0B3}" dt="2023-07-14T07:31:28.646" v="6549" actId="20577"/>
        <pc:sldMkLst>
          <pc:docMk/>
          <pc:sldMk cId="1655513086" sldId="986"/>
        </pc:sldMkLst>
        <pc:spChg chg="mod">
          <ac:chgData name="Agnès VAN DAELE" userId="20dd9606-4db8-4055-8ee1-a80857c78c65" providerId="ADAL" clId="{022BBF54-6EEB-4F8B-97D3-A02EE659B0B3}" dt="2023-07-13T06:28:51.898" v="4975" actId="14100"/>
          <ac:spMkLst>
            <pc:docMk/>
            <pc:sldMk cId="1655513086" sldId="986"/>
            <ac:spMk id="2" creationId="{D2A97578-B2B9-0FF5-0DB4-9727E19D17A9}"/>
          </ac:spMkLst>
        </pc:spChg>
        <pc:spChg chg="mod">
          <ac:chgData name="Agnès VAN DAELE" userId="20dd9606-4db8-4055-8ee1-a80857c78c65" providerId="ADAL" clId="{022BBF54-6EEB-4F8B-97D3-A02EE659B0B3}" dt="2023-07-13T07:45:51.775" v="6472" actId="255"/>
          <ac:spMkLst>
            <pc:docMk/>
            <pc:sldMk cId="1655513086" sldId="986"/>
            <ac:spMk id="3" creationId="{E658AD20-21D5-5502-1663-DDD45ED71383}"/>
          </ac:spMkLst>
        </pc:spChg>
        <pc:spChg chg="mod">
          <ac:chgData name="Agnès VAN DAELE" userId="20dd9606-4db8-4055-8ee1-a80857c78c65" providerId="ADAL" clId="{022BBF54-6EEB-4F8B-97D3-A02EE659B0B3}" dt="2023-07-14T07:31:28.646" v="6549" actId="20577"/>
          <ac:spMkLst>
            <pc:docMk/>
            <pc:sldMk cId="1655513086" sldId="986"/>
            <ac:spMk id="4" creationId="{0FF9D551-CC61-BB0F-5691-296B53D4721B}"/>
          </ac:spMkLst>
        </pc:spChg>
        <pc:spChg chg="add mod">
          <ac:chgData name="Agnès VAN DAELE" userId="20dd9606-4db8-4055-8ee1-a80857c78c65" providerId="ADAL" clId="{022BBF54-6EEB-4F8B-97D3-A02EE659B0B3}" dt="2023-07-13T06:55:33.947" v="5264" actId="14100"/>
          <ac:spMkLst>
            <pc:docMk/>
            <pc:sldMk cId="1655513086" sldId="986"/>
            <ac:spMk id="5" creationId="{CED3C161-E715-4132-478B-CE3FA898AE3A}"/>
          </ac:spMkLst>
        </pc:spChg>
      </pc:sldChg>
      <pc:sldChg chg="addSp modSp new mod ord">
        <pc:chgData name="Agnès VAN DAELE" userId="20dd9606-4db8-4055-8ee1-a80857c78c65" providerId="ADAL" clId="{022BBF54-6EEB-4F8B-97D3-A02EE659B0B3}" dt="2023-07-14T07:32:38.368" v="6554" actId="20577"/>
        <pc:sldMkLst>
          <pc:docMk/>
          <pc:sldMk cId="1320280877" sldId="987"/>
        </pc:sldMkLst>
        <pc:spChg chg="mod">
          <ac:chgData name="Agnès VAN DAELE" userId="20dd9606-4db8-4055-8ee1-a80857c78c65" providerId="ADAL" clId="{022BBF54-6EEB-4F8B-97D3-A02EE659B0B3}" dt="2023-07-13T06:53:40.786" v="5252" actId="14100"/>
          <ac:spMkLst>
            <pc:docMk/>
            <pc:sldMk cId="1320280877" sldId="987"/>
            <ac:spMk id="2" creationId="{13529853-1534-AB82-769B-3EF47B4D2AAD}"/>
          </ac:spMkLst>
        </pc:spChg>
        <pc:spChg chg="mod">
          <ac:chgData name="Agnès VAN DAELE" userId="20dd9606-4db8-4055-8ee1-a80857c78c65" providerId="ADAL" clId="{022BBF54-6EEB-4F8B-97D3-A02EE659B0B3}" dt="2023-07-14T07:31:59.622" v="6552" actId="27636"/>
          <ac:spMkLst>
            <pc:docMk/>
            <pc:sldMk cId="1320280877" sldId="987"/>
            <ac:spMk id="3" creationId="{4F08C61E-9E02-B05B-A400-3236085F5581}"/>
          </ac:spMkLst>
        </pc:spChg>
        <pc:spChg chg="mod">
          <ac:chgData name="Agnès VAN DAELE" userId="20dd9606-4db8-4055-8ee1-a80857c78c65" providerId="ADAL" clId="{022BBF54-6EEB-4F8B-97D3-A02EE659B0B3}" dt="2023-07-14T07:32:38.368" v="6554" actId="20577"/>
          <ac:spMkLst>
            <pc:docMk/>
            <pc:sldMk cId="1320280877" sldId="987"/>
            <ac:spMk id="4" creationId="{E86E9AE9-3547-6B3B-FC3D-A8A0A57BDEE3}"/>
          </ac:spMkLst>
        </pc:spChg>
        <pc:spChg chg="add mod">
          <ac:chgData name="Agnès VAN DAELE" userId="20dd9606-4db8-4055-8ee1-a80857c78c65" providerId="ADAL" clId="{022BBF54-6EEB-4F8B-97D3-A02EE659B0B3}" dt="2023-07-13T06:53:46.757" v="5253" actId="14100"/>
          <ac:spMkLst>
            <pc:docMk/>
            <pc:sldMk cId="1320280877" sldId="987"/>
            <ac:spMk id="5" creationId="{94ADA3B9-79FE-8EFF-584C-37D07BB20AB5}"/>
          </ac:spMkLst>
        </pc:spChg>
      </pc:sldChg>
      <pc:sldChg chg="addSp modSp add mod">
        <pc:chgData name="Agnès VAN DAELE" userId="20dd9606-4db8-4055-8ee1-a80857c78c65" providerId="ADAL" clId="{022BBF54-6EEB-4F8B-97D3-A02EE659B0B3}" dt="2023-07-14T07:35:23.542" v="6574" actId="20577"/>
        <pc:sldMkLst>
          <pc:docMk/>
          <pc:sldMk cId="3499220911" sldId="988"/>
        </pc:sldMkLst>
        <pc:spChg chg="mod">
          <ac:chgData name="Agnès VAN DAELE" userId="20dd9606-4db8-4055-8ee1-a80857c78c65" providerId="ADAL" clId="{022BBF54-6EEB-4F8B-97D3-A02EE659B0B3}" dt="2023-07-13T06:35:46.625" v="5065" actId="14100"/>
          <ac:spMkLst>
            <pc:docMk/>
            <pc:sldMk cId="3499220911" sldId="988"/>
            <ac:spMk id="2" creationId="{ACD7B42A-7120-10F7-1212-ABC5692D5E92}"/>
          </ac:spMkLst>
        </pc:spChg>
        <pc:spChg chg="mod">
          <ac:chgData name="Agnès VAN DAELE" userId="20dd9606-4db8-4055-8ee1-a80857c78c65" providerId="ADAL" clId="{022BBF54-6EEB-4F8B-97D3-A02EE659B0B3}" dt="2023-07-14T07:34:35.192" v="6570" actId="20577"/>
          <ac:spMkLst>
            <pc:docMk/>
            <pc:sldMk cId="3499220911" sldId="988"/>
            <ac:spMk id="3" creationId="{714AAEB8-E3CD-6186-614D-B757647B9C64}"/>
          </ac:spMkLst>
        </pc:spChg>
        <pc:spChg chg="mod">
          <ac:chgData name="Agnès VAN DAELE" userId="20dd9606-4db8-4055-8ee1-a80857c78c65" providerId="ADAL" clId="{022BBF54-6EEB-4F8B-97D3-A02EE659B0B3}" dt="2023-07-14T07:35:23.542" v="6574" actId="20577"/>
          <ac:spMkLst>
            <pc:docMk/>
            <pc:sldMk cId="3499220911" sldId="988"/>
            <ac:spMk id="4" creationId="{11F792BC-3E43-8A98-9B55-3E2B0F11E5DB}"/>
          </ac:spMkLst>
        </pc:spChg>
        <pc:spChg chg="add mod">
          <ac:chgData name="Agnès VAN DAELE" userId="20dd9606-4db8-4055-8ee1-a80857c78c65" providerId="ADAL" clId="{022BBF54-6EEB-4F8B-97D3-A02EE659B0B3}" dt="2023-07-13T07:01:40.365" v="5313" actId="14100"/>
          <ac:spMkLst>
            <pc:docMk/>
            <pc:sldMk cId="3499220911" sldId="988"/>
            <ac:spMk id="5" creationId="{0CDBE901-7F5C-7467-0D77-BDC6D8390D8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889938" cy="496333"/>
          </a:xfrm>
          <a:prstGeom prst="rect">
            <a:avLst/>
          </a:prstGeom>
        </p:spPr>
        <p:txBody>
          <a:bodyPr vert="horz" lIns="94521" tIns="47260" rIns="94521" bIns="47260" rtlCol="0"/>
          <a:lstStyle>
            <a:lvl1pPr algn="l">
              <a:defRPr sz="1300"/>
            </a:lvl1pPr>
          </a:lstStyle>
          <a:p>
            <a:endParaRPr lang="fr-FR"/>
          </a:p>
        </p:txBody>
      </p:sp>
      <p:sp>
        <p:nvSpPr>
          <p:cNvPr id="3" name="Espace réservé de la date 2"/>
          <p:cNvSpPr>
            <a:spLocks noGrp="1"/>
          </p:cNvSpPr>
          <p:nvPr>
            <p:ph type="dt" sz="quarter" idx="1"/>
          </p:nvPr>
        </p:nvSpPr>
        <p:spPr>
          <a:xfrm>
            <a:off x="3777608" y="0"/>
            <a:ext cx="2889938" cy="496333"/>
          </a:xfrm>
          <a:prstGeom prst="rect">
            <a:avLst/>
          </a:prstGeom>
        </p:spPr>
        <p:txBody>
          <a:bodyPr vert="horz" lIns="94521" tIns="47260" rIns="94521" bIns="47260" rtlCol="0"/>
          <a:lstStyle>
            <a:lvl1pPr algn="r">
              <a:defRPr sz="1300"/>
            </a:lvl1pPr>
          </a:lstStyle>
          <a:p>
            <a:endParaRPr lang="fr-FR"/>
          </a:p>
        </p:txBody>
      </p:sp>
      <p:sp>
        <p:nvSpPr>
          <p:cNvPr id="4" name="Espace réservé du pied de page 3"/>
          <p:cNvSpPr>
            <a:spLocks noGrp="1"/>
          </p:cNvSpPr>
          <p:nvPr>
            <p:ph type="ftr" sz="quarter" idx="2"/>
          </p:nvPr>
        </p:nvSpPr>
        <p:spPr>
          <a:xfrm>
            <a:off x="1" y="9428583"/>
            <a:ext cx="2889938" cy="496333"/>
          </a:xfrm>
          <a:prstGeom prst="rect">
            <a:avLst/>
          </a:prstGeom>
        </p:spPr>
        <p:txBody>
          <a:bodyPr vert="horz" lIns="94521" tIns="47260" rIns="94521" bIns="47260"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777608" y="9428583"/>
            <a:ext cx="2889938" cy="496333"/>
          </a:xfrm>
          <a:prstGeom prst="rect">
            <a:avLst/>
          </a:prstGeom>
        </p:spPr>
        <p:txBody>
          <a:bodyPr vert="horz" lIns="94521" tIns="47260" rIns="94521" bIns="47260" rtlCol="0" anchor="b"/>
          <a:lstStyle>
            <a:lvl1pPr algn="r">
              <a:defRPr sz="1300"/>
            </a:lvl1pPr>
          </a:lstStyle>
          <a:p>
            <a:fld id="{502A3B78-40B7-494F-9447-45A44DAD80C8}" type="slidenum">
              <a:rPr lang="fr-FR" smtClean="0"/>
              <a:pPr/>
              <a:t>‹N°›</a:t>
            </a:fld>
            <a:endParaRPr lang="fr-FR"/>
          </a:p>
        </p:txBody>
      </p:sp>
    </p:spTree>
    <p:extLst>
      <p:ext uri="{BB962C8B-B14F-4D97-AF65-F5344CB8AC3E}">
        <p14:creationId xmlns:p14="http://schemas.microsoft.com/office/powerpoint/2010/main" val="239713783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889938" cy="496333"/>
          </a:xfrm>
          <a:prstGeom prst="rect">
            <a:avLst/>
          </a:prstGeom>
        </p:spPr>
        <p:txBody>
          <a:bodyPr vert="horz" lIns="94521" tIns="47260" rIns="94521" bIns="47260" rtlCol="0"/>
          <a:lstStyle>
            <a:lvl1pPr algn="l">
              <a:defRPr sz="1300"/>
            </a:lvl1pPr>
          </a:lstStyle>
          <a:p>
            <a:endParaRPr lang="fr-FR"/>
          </a:p>
        </p:txBody>
      </p:sp>
      <p:sp>
        <p:nvSpPr>
          <p:cNvPr id="3" name="Espace réservé de la date 2"/>
          <p:cNvSpPr>
            <a:spLocks noGrp="1"/>
          </p:cNvSpPr>
          <p:nvPr>
            <p:ph type="dt" idx="1"/>
          </p:nvPr>
        </p:nvSpPr>
        <p:spPr>
          <a:xfrm>
            <a:off x="3777608" y="0"/>
            <a:ext cx="2889938" cy="496333"/>
          </a:xfrm>
          <a:prstGeom prst="rect">
            <a:avLst/>
          </a:prstGeom>
        </p:spPr>
        <p:txBody>
          <a:bodyPr vert="horz" lIns="94521" tIns="47260" rIns="94521" bIns="47260" rtlCol="0"/>
          <a:lstStyle>
            <a:lvl1pPr algn="r">
              <a:defRPr sz="1300"/>
            </a:lvl1pPr>
          </a:lstStyle>
          <a:p>
            <a:endParaRPr lang="fr-FR"/>
          </a:p>
        </p:txBody>
      </p:sp>
      <p:sp>
        <p:nvSpPr>
          <p:cNvPr id="4" name="Espace réservé de l'image des diapositives 3"/>
          <p:cNvSpPr>
            <a:spLocks noGrp="1" noRot="1" noChangeAspect="1"/>
          </p:cNvSpPr>
          <p:nvPr>
            <p:ph type="sldImg" idx="2"/>
          </p:nvPr>
        </p:nvSpPr>
        <p:spPr>
          <a:xfrm>
            <a:off x="854075" y="746125"/>
            <a:ext cx="4960938" cy="3721100"/>
          </a:xfrm>
          <a:prstGeom prst="rect">
            <a:avLst/>
          </a:prstGeom>
          <a:noFill/>
          <a:ln w="12700">
            <a:solidFill>
              <a:prstClr val="black"/>
            </a:solidFill>
          </a:ln>
        </p:spPr>
        <p:txBody>
          <a:bodyPr vert="horz" lIns="94521" tIns="47260" rIns="94521" bIns="47260" rtlCol="0" anchor="ctr"/>
          <a:lstStyle/>
          <a:p>
            <a:endParaRPr lang="fr-FR"/>
          </a:p>
        </p:txBody>
      </p:sp>
      <p:sp>
        <p:nvSpPr>
          <p:cNvPr id="5" name="Espace réservé des commentaires 4"/>
          <p:cNvSpPr>
            <a:spLocks noGrp="1"/>
          </p:cNvSpPr>
          <p:nvPr>
            <p:ph type="body" sz="quarter" idx="3"/>
          </p:nvPr>
        </p:nvSpPr>
        <p:spPr>
          <a:xfrm>
            <a:off x="666909" y="4715153"/>
            <a:ext cx="5335270" cy="4466988"/>
          </a:xfrm>
          <a:prstGeom prst="rect">
            <a:avLst/>
          </a:prstGeom>
        </p:spPr>
        <p:txBody>
          <a:bodyPr vert="horz" lIns="94521" tIns="47260" rIns="94521" bIns="4726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428583"/>
            <a:ext cx="2889938" cy="496333"/>
          </a:xfrm>
          <a:prstGeom prst="rect">
            <a:avLst/>
          </a:prstGeom>
        </p:spPr>
        <p:txBody>
          <a:bodyPr vert="horz" lIns="94521" tIns="47260" rIns="94521" bIns="47260"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777608" y="9428583"/>
            <a:ext cx="2889938" cy="496333"/>
          </a:xfrm>
          <a:prstGeom prst="rect">
            <a:avLst/>
          </a:prstGeom>
        </p:spPr>
        <p:txBody>
          <a:bodyPr vert="horz" lIns="94521" tIns="47260" rIns="94521" bIns="47260" rtlCol="0" anchor="b"/>
          <a:lstStyle>
            <a:lvl1pPr algn="r">
              <a:defRPr sz="1300"/>
            </a:lvl1pPr>
          </a:lstStyle>
          <a:p>
            <a:fld id="{1A4187A9-3F4B-428F-918E-8629262A6E72}" type="slidenum">
              <a:rPr lang="fr-FR" smtClean="0"/>
              <a:pPr/>
              <a:t>‹N°›</a:t>
            </a:fld>
            <a:endParaRPr lang="fr-FR"/>
          </a:p>
        </p:txBody>
      </p:sp>
    </p:spTree>
    <p:extLst>
      <p:ext uri="{BB962C8B-B14F-4D97-AF65-F5344CB8AC3E}">
        <p14:creationId xmlns:p14="http://schemas.microsoft.com/office/powerpoint/2010/main" val="122320931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spcBef>
                <a:spcPts val="600"/>
              </a:spcBef>
              <a:spcAft>
                <a:spcPts val="600"/>
              </a:spcAft>
              <a:buFont typeface="Arial" panose="020B0604020202020204" pitchFamily="34" charset="0"/>
              <a:buNone/>
            </a:pPr>
            <a:endParaRPr lang="fr-BE" sz="1000" baseline="0" dirty="0"/>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1A4187A9-3F4B-428F-918E-8629262A6E72}" type="slidenum">
              <a:rPr lang="fr-FR" smtClean="0"/>
              <a:pPr/>
              <a:t>1</a:t>
            </a:fld>
            <a:endParaRPr lang="fr-FR"/>
          </a:p>
        </p:txBody>
      </p:sp>
    </p:spTree>
    <p:extLst>
      <p:ext uri="{BB962C8B-B14F-4D97-AF65-F5344CB8AC3E}">
        <p14:creationId xmlns:p14="http://schemas.microsoft.com/office/powerpoint/2010/main" val="927391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marL="0" marR="0" lvl="0" indent="0" algn="just" defTabSz="914400" rtl="0" eaLnBrk="1" fontAlgn="auto" latinLnBrk="0" hangingPunct="1">
              <a:lnSpc>
                <a:spcPct val="115000"/>
              </a:lnSpc>
              <a:spcBef>
                <a:spcPts val="600"/>
              </a:spcBef>
              <a:spcAft>
                <a:spcPts val="600"/>
              </a:spcAft>
              <a:buClrTx/>
              <a:buSzTx/>
              <a:buFont typeface="Arial" panose="020B0604020202020204" pitchFamily="34" charset="0"/>
              <a:buNone/>
              <a:tabLst/>
              <a:defRPr/>
            </a:pPr>
            <a:endParaRPr lang="fr-BE" sz="1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1A4187A9-3F4B-428F-918E-8629262A6E72}" type="slidenum">
              <a:rPr lang="fr-FR" smtClean="0"/>
              <a:pPr/>
              <a:t>2</a:t>
            </a:fld>
            <a:endParaRPr lang="fr-FR"/>
          </a:p>
        </p:txBody>
      </p:sp>
    </p:spTree>
    <p:extLst>
      <p:ext uri="{BB962C8B-B14F-4D97-AF65-F5344CB8AC3E}">
        <p14:creationId xmlns:p14="http://schemas.microsoft.com/office/powerpoint/2010/main" val="4127969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marL="0" marR="0" lvl="0" indent="0" algn="just" defTabSz="914400" rtl="0" eaLnBrk="1" fontAlgn="auto" latinLnBrk="0" hangingPunct="1">
              <a:lnSpc>
                <a:spcPct val="115000"/>
              </a:lnSpc>
              <a:spcBef>
                <a:spcPts val="600"/>
              </a:spcBef>
              <a:spcAft>
                <a:spcPts val="600"/>
              </a:spcAft>
              <a:buClrTx/>
              <a:buSzTx/>
              <a:buFont typeface="Arial" panose="020B0604020202020204" pitchFamily="34" charset="0"/>
              <a:buNone/>
              <a:tabLst/>
              <a:defRPr/>
            </a:pPr>
            <a:endParaRPr lang="fr-BE" sz="1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1A4187A9-3F4B-428F-918E-8629262A6E72}" type="slidenum">
              <a:rPr lang="fr-FR" smtClean="0"/>
              <a:pPr/>
              <a:t>3</a:t>
            </a:fld>
            <a:endParaRPr lang="fr-FR"/>
          </a:p>
        </p:txBody>
      </p:sp>
    </p:spTree>
    <p:extLst>
      <p:ext uri="{BB962C8B-B14F-4D97-AF65-F5344CB8AC3E}">
        <p14:creationId xmlns:p14="http://schemas.microsoft.com/office/powerpoint/2010/main" val="2379305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marL="0" marR="0" lvl="0" indent="0" algn="just" defTabSz="914400" rtl="0" eaLnBrk="1" fontAlgn="auto" latinLnBrk="0" hangingPunct="1">
              <a:lnSpc>
                <a:spcPct val="115000"/>
              </a:lnSpc>
              <a:spcBef>
                <a:spcPts val="600"/>
              </a:spcBef>
              <a:spcAft>
                <a:spcPts val="600"/>
              </a:spcAft>
              <a:buClrTx/>
              <a:buSzTx/>
              <a:buFont typeface="Arial" panose="020B0604020202020204" pitchFamily="34" charset="0"/>
              <a:buNone/>
              <a:tabLst/>
              <a:defRPr/>
            </a:pPr>
            <a:endParaRPr lang="fr-BE" sz="1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1A4187A9-3F4B-428F-918E-8629262A6E72}" type="slidenum">
              <a:rPr lang="fr-FR" smtClean="0"/>
              <a:pPr/>
              <a:t>4</a:t>
            </a:fld>
            <a:endParaRPr lang="fr-FR"/>
          </a:p>
        </p:txBody>
      </p:sp>
    </p:spTree>
    <p:extLst>
      <p:ext uri="{BB962C8B-B14F-4D97-AF65-F5344CB8AC3E}">
        <p14:creationId xmlns:p14="http://schemas.microsoft.com/office/powerpoint/2010/main" val="5877236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marL="0" marR="0" lvl="0" indent="0" algn="just" defTabSz="914400" rtl="0" eaLnBrk="1" fontAlgn="auto" latinLnBrk="0" hangingPunct="1">
              <a:lnSpc>
                <a:spcPct val="115000"/>
              </a:lnSpc>
              <a:spcBef>
                <a:spcPts val="600"/>
              </a:spcBef>
              <a:spcAft>
                <a:spcPts val="600"/>
              </a:spcAft>
              <a:buClrTx/>
              <a:buSzTx/>
              <a:buFont typeface="Arial" panose="020B0604020202020204" pitchFamily="34" charset="0"/>
              <a:buNone/>
              <a:tabLst/>
              <a:defRPr/>
            </a:pPr>
            <a:endParaRPr lang="fr-BE" sz="1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1A4187A9-3F4B-428F-918E-8629262A6E72}" type="slidenum">
              <a:rPr lang="fr-FR" smtClean="0"/>
              <a:pPr/>
              <a:t>5</a:t>
            </a:fld>
            <a:endParaRPr lang="fr-FR"/>
          </a:p>
        </p:txBody>
      </p:sp>
    </p:spTree>
    <p:extLst>
      <p:ext uri="{BB962C8B-B14F-4D97-AF65-F5344CB8AC3E}">
        <p14:creationId xmlns:p14="http://schemas.microsoft.com/office/powerpoint/2010/main" val="2466154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marL="0" marR="0" lvl="0" indent="0" algn="just" defTabSz="914400" rtl="0" eaLnBrk="1" fontAlgn="auto" latinLnBrk="0" hangingPunct="1">
              <a:lnSpc>
                <a:spcPct val="115000"/>
              </a:lnSpc>
              <a:spcBef>
                <a:spcPts val="600"/>
              </a:spcBef>
              <a:spcAft>
                <a:spcPts val="600"/>
              </a:spcAft>
              <a:buClrTx/>
              <a:buSzTx/>
              <a:buFont typeface="Arial" panose="020B0604020202020204" pitchFamily="34" charset="0"/>
              <a:buNone/>
              <a:tabLst/>
              <a:defRPr/>
            </a:pPr>
            <a:endParaRPr lang="fr-BE" sz="1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1A4187A9-3F4B-428F-918E-8629262A6E72}" type="slidenum">
              <a:rPr lang="fr-FR" smtClean="0"/>
              <a:pPr/>
              <a:t>6</a:t>
            </a:fld>
            <a:endParaRPr lang="fr-FR"/>
          </a:p>
        </p:txBody>
      </p:sp>
    </p:spTree>
    <p:extLst>
      <p:ext uri="{BB962C8B-B14F-4D97-AF65-F5344CB8AC3E}">
        <p14:creationId xmlns:p14="http://schemas.microsoft.com/office/powerpoint/2010/main" val="240388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marL="0" marR="0" lvl="0" indent="0" algn="just" defTabSz="914400" rtl="0" eaLnBrk="1" fontAlgn="auto" latinLnBrk="0" hangingPunct="1">
              <a:lnSpc>
                <a:spcPct val="115000"/>
              </a:lnSpc>
              <a:spcBef>
                <a:spcPts val="600"/>
              </a:spcBef>
              <a:spcAft>
                <a:spcPts val="600"/>
              </a:spcAft>
              <a:buClrTx/>
              <a:buSzTx/>
              <a:buFont typeface="Arial" panose="020B0604020202020204" pitchFamily="34" charset="0"/>
              <a:buNone/>
              <a:tabLst/>
              <a:defRPr/>
            </a:pPr>
            <a:endParaRPr lang="fr-BE" sz="1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1A4187A9-3F4B-428F-918E-8629262A6E72}" type="slidenum">
              <a:rPr lang="fr-FR" smtClean="0"/>
              <a:pPr/>
              <a:t>10</a:t>
            </a:fld>
            <a:endParaRPr lang="fr-FR"/>
          </a:p>
        </p:txBody>
      </p:sp>
    </p:spTree>
    <p:extLst>
      <p:ext uri="{BB962C8B-B14F-4D97-AF65-F5344CB8AC3E}">
        <p14:creationId xmlns:p14="http://schemas.microsoft.com/office/powerpoint/2010/main" val="25751939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marL="0" marR="0" lvl="0" indent="0" algn="just" defTabSz="914400" rtl="0" eaLnBrk="1" fontAlgn="auto" latinLnBrk="0" hangingPunct="1">
              <a:lnSpc>
                <a:spcPct val="115000"/>
              </a:lnSpc>
              <a:spcBef>
                <a:spcPts val="600"/>
              </a:spcBef>
              <a:spcAft>
                <a:spcPts val="600"/>
              </a:spcAft>
              <a:buClrTx/>
              <a:buSzTx/>
              <a:buFont typeface="Arial" panose="020B0604020202020204" pitchFamily="34" charset="0"/>
              <a:buNone/>
              <a:tabLst/>
              <a:defRPr/>
            </a:pPr>
            <a:endParaRPr lang="fr-BE" sz="1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1A4187A9-3F4B-428F-918E-8629262A6E72}" type="slidenum">
              <a:rPr lang="fr-FR" smtClean="0"/>
              <a:pPr/>
              <a:t>13</a:t>
            </a:fld>
            <a:endParaRPr lang="fr-FR"/>
          </a:p>
        </p:txBody>
      </p:sp>
    </p:spTree>
    <p:extLst>
      <p:ext uri="{BB962C8B-B14F-4D97-AF65-F5344CB8AC3E}">
        <p14:creationId xmlns:p14="http://schemas.microsoft.com/office/powerpoint/2010/main" val="2939151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marL="171450" marR="0" lvl="0" indent="-171450" algn="just" defTabSz="914400" rtl="0" eaLnBrk="1" fontAlgn="auto" latinLnBrk="0" hangingPunct="1">
              <a:lnSpc>
                <a:spcPct val="115000"/>
              </a:lnSpc>
              <a:spcBef>
                <a:spcPts val="600"/>
              </a:spcBef>
              <a:spcAft>
                <a:spcPts val="600"/>
              </a:spcAft>
              <a:buClrTx/>
              <a:buSzTx/>
              <a:buFont typeface="Arial" panose="020B0604020202020204" pitchFamily="34" charset="0"/>
              <a:buChar char="•"/>
              <a:tabLst/>
              <a:defRPr/>
            </a:pPr>
            <a:endParaRPr lang="fr-BE" sz="10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1A4187A9-3F4B-428F-918E-8629262A6E72}" type="slidenum">
              <a:rPr lang="fr-FR" smtClean="0"/>
              <a:pPr/>
              <a:t>17</a:t>
            </a:fld>
            <a:endParaRPr lang="fr-FR"/>
          </a:p>
        </p:txBody>
      </p:sp>
    </p:spTree>
    <p:extLst>
      <p:ext uri="{BB962C8B-B14F-4D97-AF65-F5344CB8AC3E}">
        <p14:creationId xmlns:p14="http://schemas.microsoft.com/office/powerpoint/2010/main" val="868469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lvl1pPr algn="ctr">
              <a:defRPr cap="small" baseline="0"/>
            </a:lvl1pPr>
          </a:lstStyle>
          <a:p>
            <a:r>
              <a:rPr lang="fr-FR"/>
              <a:t>Modifiez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fr-BE"/>
          </a:p>
        </p:txBody>
      </p:sp>
      <p:sp>
        <p:nvSpPr>
          <p:cNvPr id="5" name="Espace réservé du pied de page 4"/>
          <p:cNvSpPr>
            <a:spLocks noGrp="1"/>
          </p:cNvSpPr>
          <p:nvPr>
            <p:ph type="ftr" sz="quarter" idx="11"/>
          </p:nvPr>
        </p:nvSpPr>
        <p:spPr/>
        <p:txBody>
          <a:bodyPr/>
          <a:lstStyle/>
          <a:p>
            <a:r>
              <a:rPr lang="fr-BE"/>
              <a:t>Psychologie Générale (PSYC-D-102) Titulaire : Annalisa Casini. A.A. 2012/2013</a:t>
            </a:r>
            <a:endParaRPr lang="fr-FR" dirty="0"/>
          </a:p>
        </p:txBody>
      </p:sp>
      <p:sp>
        <p:nvSpPr>
          <p:cNvPr id="6" name="Espace réservé du numéro de diapositive 5"/>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r>
              <a:rPr lang="fr-FR"/>
              <a:t>5/10/2012</a:t>
            </a:r>
            <a:endParaRPr lang="fr-BE"/>
          </a:p>
        </p:txBody>
      </p:sp>
      <p:sp>
        <p:nvSpPr>
          <p:cNvPr id="5" name="Espace réservé du pied de page 4"/>
          <p:cNvSpPr>
            <a:spLocks noGrp="1"/>
          </p:cNvSpPr>
          <p:nvPr>
            <p:ph type="ftr" sz="quarter" idx="11"/>
          </p:nvPr>
        </p:nvSpPr>
        <p:spPr/>
        <p:txBody>
          <a:bodyPr/>
          <a:lstStyle/>
          <a:p>
            <a:r>
              <a:rPr lang="fr-BE"/>
              <a:t>Psychologie Générale (PSYC-D-102) Titulaire : Annalisa Casini. A.A. 2012/2013</a:t>
            </a:r>
            <a:endParaRPr lang="fr-FR" dirty="0"/>
          </a:p>
        </p:txBody>
      </p:sp>
      <p:sp>
        <p:nvSpPr>
          <p:cNvPr id="6" name="Espace réservé du numéro de diapositive 5"/>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r>
              <a:rPr lang="fr-FR"/>
              <a:t>5/10/2012</a:t>
            </a:r>
            <a:endParaRPr lang="fr-BE"/>
          </a:p>
        </p:txBody>
      </p:sp>
      <p:sp>
        <p:nvSpPr>
          <p:cNvPr id="5" name="Espace réservé du pied de page 4"/>
          <p:cNvSpPr>
            <a:spLocks noGrp="1"/>
          </p:cNvSpPr>
          <p:nvPr>
            <p:ph type="ftr" sz="quarter" idx="11"/>
          </p:nvPr>
        </p:nvSpPr>
        <p:spPr/>
        <p:txBody>
          <a:bodyPr/>
          <a:lstStyle/>
          <a:p>
            <a:r>
              <a:rPr lang="fr-BE"/>
              <a:t>Psychologie Générale (PSYC-D-102) Titulaire : Annalisa Casini. A.A. 2012/2013</a:t>
            </a:r>
            <a:endParaRPr lang="fr-FR" dirty="0"/>
          </a:p>
        </p:txBody>
      </p:sp>
      <p:sp>
        <p:nvSpPr>
          <p:cNvPr id="6" name="Espace réservé du numéro de diapositive 5"/>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r>
              <a:rPr lang="fr-FR"/>
              <a:t>5/10/2012</a:t>
            </a:r>
            <a:endParaRPr lang="fr-BE"/>
          </a:p>
        </p:txBody>
      </p:sp>
      <p:sp>
        <p:nvSpPr>
          <p:cNvPr id="5" name="Espace réservé du pied de page 4"/>
          <p:cNvSpPr>
            <a:spLocks noGrp="1"/>
          </p:cNvSpPr>
          <p:nvPr>
            <p:ph type="ftr" sz="quarter" idx="11"/>
          </p:nvPr>
        </p:nvSpPr>
        <p:spPr/>
        <p:txBody>
          <a:bodyPr/>
          <a:lstStyle/>
          <a:p>
            <a:r>
              <a:rPr lang="fr-BE"/>
              <a:t>Psychologie Générale (PSYC-D-102) Titulaire : Annalisa Casini. A.A. 2012/2013</a:t>
            </a:r>
            <a:endParaRPr lang="fr-FR" dirty="0"/>
          </a:p>
        </p:txBody>
      </p:sp>
      <p:sp>
        <p:nvSpPr>
          <p:cNvPr id="6" name="Espace réservé du numéro de diapositive 5"/>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ctr">
              <a:defRPr sz="4000" b="1" cap="small" baseline="0"/>
            </a:lvl1pPr>
          </a:lstStyle>
          <a:p>
            <a:r>
              <a:rPr lang="fr-FR"/>
              <a:t>Modifiez le style du titre</a:t>
            </a:r>
            <a:endParaRPr lang="fr-BE" dirty="0"/>
          </a:p>
        </p:txBody>
      </p:sp>
      <p:sp>
        <p:nvSpPr>
          <p:cNvPr id="3" name="Espace réservé du texte 2"/>
          <p:cNvSpPr>
            <a:spLocks noGrp="1"/>
          </p:cNvSpPr>
          <p:nvPr>
            <p:ph type="body" idx="1"/>
          </p:nvPr>
        </p:nvSpPr>
        <p:spPr>
          <a:xfrm>
            <a:off x="722313" y="2906713"/>
            <a:ext cx="7772400" cy="1500187"/>
          </a:xfrm>
        </p:spPr>
        <p:txBody>
          <a:bodyPr anchor="b"/>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r>
              <a:rPr lang="fr-FR"/>
              <a:t>5/10/2012</a:t>
            </a:r>
            <a:endParaRPr lang="fr-BE"/>
          </a:p>
        </p:txBody>
      </p:sp>
      <p:sp>
        <p:nvSpPr>
          <p:cNvPr id="5" name="Espace réservé du pied de page 4"/>
          <p:cNvSpPr>
            <a:spLocks noGrp="1"/>
          </p:cNvSpPr>
          <p:nvPr>
            <p:ph type="ftr" sz="quarter" idx="11"/>
          </p:nvPr>
        </p:nvSpPr>
        <p:spPr/>
        <p:txBody>
          <a:bodyPr/>
          <a:lstStyle/>
          <a:p>
            <a:r>
              <a:rPr lang="fr-BE"/>
              <a:t>Psychologie Générale (PSYC-D-102) Titulaire : Annalisa Casini. A.A. 2012/2013</a:t>
            </a:r>
            <a:endParaRPr lang="fr-FR" dirty="0"/>
          </a:p>
        </p:txBody>
      </p:sp>
      <p:sp>
        <p:nvSpPr>
          <p:cNvPr id="6" name="Espace réservé du numéro de diapositive 5"/>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11"/>
          </p:nvPr>
        </p:nvSpPr>
        <p:spPr/>
        <p:txBody>
          <a:bodyPr/>
          <a:lstStyle/>
          <a:p>
            <a:r>
              <a:rPr lang="fr-BE"/>
              <a:t>Psychologie Générale (PSYC-D-102) Titulaire : Annalisa Casini. A.A. 2012/2013</a:t>
            </a:r>
            <a:endParaRPr lang="fr-FR" dirty="0"/>
          </a:p>
        </p:txBody>
      </p:sp>
      <p:sp>
        <p:nvSpPr>
          <p:cNvPr id="7" name="Espace réservé du numéro de diapositive 6"/>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a:xfrm>
            <a:off x="457200" y="6356350"/>
            <a:ext cx="2133600" cy="365125"/>
          </a:xfrm>
          <a:prstGeom prst="rect">
            <a:avLst/>
          </a:prstGeom>
        </p:spPr>
        <p:txBody>
          <a:bodyPr/>
          <a:lstStyle/>
          <a:p>
            <a:r>
              <a:rPr lang="fr-FR"/>
              <a:t>5/10/2012</a:t>
            </a:r>
            <a:endParaRPr lang="fr-BE"/>
          </a:p>
        </p:txBody>
      </p:sp>
      <p:sp>
        <p:nvSpPr>
          <p:cNvPr id="8" name="Espace réservé du pied de page 7"/>
          <p:cNvSpPr>
            <a:spLocks noGrp="1"/>
          </p:cNvSpPr>
          <p:nvPr>
            <p:ph type="ftr" sz="quarter" idx="11"/>
          </p:nvPr>
        </p:nvSpPr>
        <p:spPr/>
        <p:txBody>
          <a:bodyPr/>
          <a:lstStyle>
            <a:lvl1pPr algn="ctr">
              <a:defRPr/>
            </a:lvl1pPr>
          </a:lstStyle>
          <a:p>
            <a:r>
              <a:rPr lang="fr-BE"/>
              <a:t>Psychologie Générale (PSYC-D-102) Titulaire : Annalisa Casini. A.A. 2012/2013</a:t>
            </a:r>
            <a:endParaRPr lang="fr-FR" dirty="0"/>
          </a:p>
        </p:txBody>
      </p:sp>
      <p:sp>
        <p:nvSpPr>
          <p:cNvPr id="9" name="Espace réservé du numéro de diapositive 8"/>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BE"/>
          </a:p>
        </p:txBody>
      </p:sp>
      <p:sp>
        <p:nvSpPr>
          <p:cNvPr id="3" name="Espace réservé de la date 2"/>
          <p:cNvSpPr>
            <a:spLocks noGrp="1"/>
          </p:cNvSpPr>
          <p:nvPr>
            <p:ph type="dt" sz="half" idx="10"/>
          </p:nvPr>
        </p:nvSpPr>
        <p:spPr>
          <a:xfrm>
            <a:off x="457200" y="6356350"/>
            <a:ext cx="2133600" cy="365125"/>
          </a:xfrm>
          <a:prstGeom prst="rect">
            <a:avLst/>
          </a:prstGeom>
        </p:spPr>
        <p:txBody>
          <a:bodyPr/>
          <a:lstStyle/>
          <a:p>
            <a:r>
              <a:rPr lang="fr-FR"/>
              <a:t>5/10/2012</a:t>
            </a:r>
            <a:endParaRPr lang="fr-BE"/>
          </a:p>
        </p:txBody>
      </p:sp>
      <p:sp>
        <p:nvSpPr>
          <p:cNvPr id="4" name="Espace réservé du pied de page 3"/>
          <p:cNvSpPr>
            <a:spLocks noGrp="1"/>
          </p:cNvSpPr>
          <p:nvPr>
            <p:ph type="ftr" sz="quarter" idx="11"/>
          </p:nvPr>
        </p:nvSpPr>
        <p:spPr/>
        <p:txBody>
          <a:bodyPr/>
          <a:lstStyle/>
          <a:p>
            <a:r>
              <a:rPr lang="fr-BE"/>
              <a:t>Psychologie Générale (PSYC-D-102) Titulaire : Annalisa Casini. A.A. 2012/2013</a:t>
            </a:r>
            <a:endParaRPr lang="fr-FR" dirty="0"/>
          </a:p>
        </p:txBody>
      </p:sp>
      <p:sp>
        <p:nvSpPr>
          <p:cNvPr id="5" name="Espace réservé du numéro de diapositive 4"/>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57200" y="6356350"/>
            <a:ext cx="2133600" cy="365125"/>
          </a:xfrm>
          <a:prstGeom prst="rect">
            <a:avLst/>
          </a:prstGeom>
        </p:spPr>
        <p:txBody>
          <a:bodyPr/>
          <a:lstStyle/>
          <a:p>
            <a:r>
              <a:rPr lang="fr-FR"/>
              <a:t>5/10/2012</a:t>
            </a:r>
            <a:endParaRPr lang="fr-BE"/>
          </a:p>
        </p:txBody>
      </p:sp>
      <p:sp>
        <p:nvSpPr>
          <p:cNvPr id="3" name="Espace réservé du pied de page 2"/>
          <p:cNvSpPr>
            <a:spLocks noGrp="1"/>
          </p:cNvSpPr>
          <p:nvPr>
            <p:ph type="ftr" sz="quarter" idx="11"/>
          </p:nvPr>
        </p:nvSpPr>
        <p:spPr/>
        <p:txBody>
          <a:bodyPr/>
          <a:lstStyle/>
          <a:p>
            <a:r>
              <a:rPr lang="fr-BE"/>
              <a:t>Psychologie Générale (PSYC-D-102) Titulaire : Annalisa Casini. A.A. 2012/2013</a:t>
            </a:r>
            <a:endParaRPr lang="fr-FR" dirty="0"/>
          </a:p>
        </p:txBody>
      </p:sp>
      <p:sp>
        <p:nvSpPr>
          <p:cNvPr id="4" name="Espace réservé du numéro de diapositive 3"/>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r>
              <a:rPr lang="fr-FR"/>
              <a:t>5/10/2012</a:t>
            </a:r>
            <a:endParaRPr lang="fr-BE"/>
          </a:p>
        </p:txBody>
      </p:sp>
      <p:sp>
        <p:nvSpPr>
          <p:cNvPr id="6" name="Espace réservé du pied de page 5"/>
          <p:cNvSpPr>
            <a:spLocks noGrp="1"/>
          </p:cNvSpPr>
          <p:nvPr>
            <p:ph type="ftr" sz="quarter" idx="11"/>
          </p:nvPr>
        </p:nvSpPr>
        <p:spPr/>
        <p:txBody>
          <a:bodyPr/>
          <a:lstStyle/>
          <a:p>
            <a:r>
              <a:rPr lang="fr-BE"/>
              <a:t>Psychologie Générale (PSYC-D-102) Titulaire : Annalisa Casini. A.A. 2012/2013</a:t>
            </a:r>
            <a:endParaRPr lang="fr-FR" dirty="0"/>
          </a:p>
        </p:txBody>
      </p:sp>
      <p:sp>
        <p:nvSpPr>
          <p:cNvPr id="7" name="Espace réservé du numéro de diapositive 6"/>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r>
              <a:rPr lang="fr-FR"/>
              <a:t>5/10/2012</a:t>
            </a:r>
            <a:endParaRPr lang="fr-BE"/>
          </a:p>
        </p:txBody>
      </p:sp>
      <p:sp>
        <p:nvSpPr>
          <p:cNvPr id="6" name="Espace réservé du pied de page 5"/>
          <p:cNvSpPr>
            <a:spLocks noGrp="1"/>
          </p:cNvSpPr>
          <p:nvPr>
            <p:ph type="ftr" sz="quarter" idx="11"/>
          </p:nvPr>
        </p:nvSpPr>
        <p:spPr/>
        <p:txBody>
          <a:bodyPr/>
          <a:lstStyle/>
          <a:p>
            <a:r>
              <a:rPr lang="fr-BE"/>
              <a:t>Psychologie Générale (PSYC-D-102) Titulaire : Annalisa Casini. A.A. 2012/2013</a:t>
            </a:r>
            <a:endParaRPr lang="fr-FR" dirty="0"/>
          </a:p>
        </p:txBody>
      </p:sp>
      <p:sp>
        <p:nvSpPr>
          <p:cNvPr id="7" name="Espace réservé du numéro de diapositive 6"/>
          <p:cNvSpPr>
            <a:spLocks noGrp="1"/>
          </p:cNvSpPr>
          <p:nvPr>
            <p:ph type="sldNum" sz="quarter" idx="12"/>
          </p:nvPr>
        </p:nvSpPr>
        <p:spPr/>
        <p:txBody>
          <a:bodyPr/>
          <a:lstStyle/>
          <a:p>
            <a:fld id="{1DC73314-A4FF-4D21-A1A4-13A259D27D8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755576" y="274638"/>
            <a:ext cx="7931224" cy="114300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pied de page 4"/>
          <p:cNvSpPr>
            <a:spLocks noGrp="1"/>
          </p:cNvSpPr>
          <p:nvPr>
            <p:ph type="ftr" sz="quarter" idx="3"/>
          </p:nvPr>
        </p:nvSpPr>
        <p:spPr>
          <a:xfrm>
            <a:off x="2195736" y="6356350"/>
            <a:ext cx="4752528"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fr-BE" dirty="0"/>
              <a:t>Psychologie Générale (PSYC-D-102) Titulaire : Annalisa </a:t>
            </a:r>
            <a:r>
              <a:rPr lang="fr-BE" dirty="0" err="1"/>
              <a:t>Casini</a:t>
            </a:r>
            <a:r>
              <a:rPr lang="fr-BE" dirty="0"/>
              <a:t>. A.A. 2012/2013</a:t>
            </a:r>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C73314-A4FF-4D21-A1A4-13A259D27D88}" type="slidenum">
              <a:rPr lang="fr-FR" smtClean="0"/>
              <a:pPr/>
              <a:t>‹N°›</a:t>
            </a:fld>
            <a:endParaRPr lang="fr-FR"/>
          </a:p>
        </p:txBody>
      </p:sp>
      <p:pic>
        <p:nvPicPr>
          <p:cNvPr id="12291" name="Picture 3"/>
          <p:cNvPicPr>
            <a:picLocks noChangeAspect="1" noChangeArrowheads="1"/>
          </p:cNvPicPr>
          <p:nvPr/>
        </p:nvPicPr>
        <p:blipFill>
          <a:blip r:embed="rId13" cstate="print"/>
          <a:srcRect/>
          <a:stretch>
            <a:fillRect/>
          </a:stretch>
        </p:blipFill>
        <p:spPr bwMode="auto">
          <a:xfrm rot="16200000">
            <a:off x="-429906" y="429907"/>
            <a:ext cx="1547663" cy="687850"/>
          </a:xfrm>
          <a:prstGeom prst="rect">
            <a:avLst/>
          </a:prstGeom>
          <a:noFill/>
          <a:ln w="9525">
            <a:noFill/>
            <a:miter lim="800000"/>
            <a:headEnd/>
            <a:tailEnd/>
          </a:ln>
        </p:spPr>
      </p:pic>
      <p:cxnSp>
        <p:nvCxnSpPr>
          <p:cNvPr id="10" name="Connecteur droit 9"/>
          <p:cNvCxnSpPr/>
          <p:nvPr/>
        </p:nvCxnSpPr>
        <p:spPr>
          <a:xfrm>
            <a:off x="107504" y="1485352"/>
            <a:ext cx="0" cy="5220000"/>
          </a:xfrm>
          <a:prstGeom prst="line">
            <a:avLst/>
          </a:prstGeom>
        </p:spPr>
        <p:style>
          <a:lnRef idx="3">
            <a:schemeClr val="accent5"/>
          </a:lnRef>
          <a:fillRef idx="0">
            <a:schemeClr val="accent5"/>
          </a:fillRef>
          <a:effectRef idx="2">
            <a:schemeClr val="accent5"/>
          </a:effectRef>
          <a:fontRef idx="minor">
            <a:schemeClr val="tx1"/>
          </a:fontRef>
        </p:style>
      </p:cxnSp>
      <p:pic>
        <p:nvPicPr>
          <p:cNvPr id="12293" name="Picture 5" descr="Accueil Faculté ou Institut"/>
          <p:cNvPicPr>
            <a:picLocks noChangeAspect="1" noChangeArrowheads="1"/>
          </p:cNvPicPr>
          <p:nvPr/>
        </p:nvPicPr>
        <p:blipFill>
          <a:blip r:embed="rId14" cstate="print"/>
          <a:srcRect/>
          <a:stretch>
            <a:fillRect/>
          </a:stretch>
        </p:blipFill>
        <p:spPr bwMode="auto">
          <a:xfrm>
            <a:off x="179512" y="6238874"/>
            <a:ext cx="1238250" cy="619126"/>
          </a:xfrm>
          <a:prstGeom prst="rect">
            <a:avLst/>
          </a:prstGeom>
          <a:noFill/>
        </p:spPr>
      </p:pic>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sldNum="0"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descr="logo_servi_bleu.gif">
            <a:extLst>
              <a:ext uri="{FF2B5EF4-FFF2-40B4-BE49-F238E27FC236}">
                <a16:creationId xmlns:a16="http://schemas.microsoft.com/office/drawing/2014/main" id="{0A860F03-3AC1-402A-AEEC-28E86ABECCAF}"/>
              </a:ext>
            </a:extLst>
          </p:cNvPr>
          <p:cNvPicPr>
            <a:picLocks noChangeAspect="1"/>
          </p:cNvPicPr>
          <p:nvPr/>
        </p:nvPicPr>
        <p:blipFill>
          <a:blip r:embed="rId3" cstate="print"/>
          <a:stretch>
            <a:fillRect/>
          </a:stretch>
        </p:blipFill>
        <p:spPr>
          <a:xfrm>
            <a:off x="7236296" y="188640"/>
            <a:ext cx="1656184" cy="720080"/>
          </a:xfrm>
          <a:prstGeom prst="rect">
            <a:avLst/>
          </a:prstGeom>
        </p:spPr>
      </p:pic>
      <p:sp>
        <p:nvSpPr>
          <p:cNvPr id="2" name="Espace réservé du texte 4">
            <a:extLst>
              <a:ext uri="{FF2B5EF4-FFF2-40B4-BE49-F238E27FC236}">
                <a16:creationId xmlns:a16="http://schemas.microsoft.com/office/drawing/2014/main" id="{BB8DBD27-458E-A42A-F066-D78BF5316464}"/>
              </a:ext>
            </a:extLst>
          </p:cNvPr>
          <p:cNvSpPr txBox="1">
            <a:spLocks/>
          </p:cNvSpPr>
          <p:nvPr/>
        </p:nvSpPr>
        <p:spPr bwMode="auto">
          <a:xfrm>
            <a:off x="806508" y="3798656"/>
            <a:ext cx="7530979" cy="1060515"/>
          </a:xfrm>
          <a:prstGeom prst="rect">
            <a:avLst/>
          </a:prstGeom>
        </p:spPr>
        <p:txBody>
          <a:bodyPr vert="horz" wrap="square" lIns="91440" tIns="45720" rIns="91440" bIns="45720" numCol="1" rtlCol="0" anchor="t" anchorCtr="0" compatLnSpc="1">
            <a:prstTxWarp prst="textNoShape">
              <a:avLst/>
            </a:prstTxWarp>
          </a:bodyPr>
          <a:lstStyle>
            <a:defPPr>
              <a:defRPr lang="fr-FR"/>
            </a:defPPr>
            <a:lvl1pPr marL="0" algn="l" defTabSz="914400" rtl="0" eaLnBrk="1" latinLnBrk="0" hangingPunct="1">
              <a:defRPr sz="10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BE" sz="2000" b="1" dirty="0">
                <a:solidFill>
                  <a:schemeClr val="accent5"/>
                </a:solidFill>
              </a:rPr>
              <a:t>Agnès VAN DAELE *, Sylvie VANDESTRATE &amp; Laurie-Anna DUBOIS  </a:t>
            </a:r>
          </a:p>
          <a:p>
            <a:pPr algn="ctr"/>
            <a:r>
              <a:rPr lang="fr-BE" sz="2000" b="1" dirty="0">
                <a:solidFill>
                  <a:schemeClr val="bg1">
                    <a:lumMod val="50000"/>
                  </a:schemeClr>
                </a:solidFill>
              </a:rPr>
              <a:t>Université</a:t>
            </a:r>
            <a:r>
              <a:rPr lang="en-US" sz="2000" b="1" dirty="0">
                <a:solidFill>
                  <a:schemeClr val="bg1">
                    <a:lumMod val="50000"/>
                  </a:schemeClr>
                </a:solidFill>
              </a:rPr>
              <a:t> de Mons (</a:t>
            </a:r>
            <a:r>
              <a:rPr lang="fr-BE" sz="2000" b="1" dirty="0">
                <a:solidFill>
                  <a:schemeClr val="bg1">
                    <a:lumMod val="50000"/>
                  </a:schemeClr>
                </a:solidFill>
              </a:rPr>
              <a:t>Belgique</a:t>
            </a:r>
            <a:r>
              <a:rPr lang="en-US" sz="2000" b="1" dirty="0">
                <a:solidFill>
                  <a:schemeClr val="bg1">
                    <a:lumMod val="50000"/>
                  </a:schemeClr>
                </a:solidFill>
              </a:rPr>
              <a:t>), </a:t>
            </a:r>
            <a:r>
              <a:rPr lang="fr-BE" sz="2000" b="1" dirty="0">
                <a:solidFill>
                  <a:schemeClr val="bg1">
                    <a:lumMod val="50000"/>
                  </a:schemeClr>
                </a:solidFill>
              </a:rPr>
              <a:t>Service</a:t>
            </a:r>
            <a:r>
              <a:rPr lang="en-US" sz="2000" b="1" dirty="0">
                <a:solidFill>
                  <a:schemeClr val="bg1">
                    <a:lumMod val="50000"/>
                  </a:schemeClr>
                </a:solidFill>
              </a:rPr>
              <a:t> de </a:t>
            </a:r>
            <a:r>
              <a:rPr lang="fr-BE" sz="2000" b="1" dirty="0">
                <a:solidFill>
                  <a:schemeClr val="bg1">
                    <a:lumMod val="50000"/>
                  </a:schemeClr>
                </a:solidFill>
              </a:rPr>
              <a:t>Psychologie</a:t>
            </a:r>
            <a:r>
              <a:rPr lang="en-US" sz="2000" b="1" dirty="0">
                <a:solidFill>
                  <a:schemeClr val="bg1">
                    <a:lumMod val="50000"/>
                  </a:schemeClr>
                </a:solidFill>
              </a:rPr>
              <a:t> du </a:t>
            </a:r>
            <a:r>
              <a:rPr lang="fr-BE" sz="2000" b="1" dirty="0">
                <a:solidFill>
                  <a:schemeClr val="bg1">
                    <a:lumMod val="50000"/>
                  </a:schemeClr>
                </a:solidFill>
              </a:rPr>
              <a:t>Travail</a:t>
            </a:r>
          </a:p>
          <a:p>
            <a:pPr algn="ctr"/>
            <a:r>
              <a:rPr lang="fr-BE" sz="2000" b="1" dirty="0">
                <a:solidFill>
                  <a:schemeClr val="bg1">
                    <a:lumMod val="50000"/>
                  </a:schemeClr>
                </a:solidFill>
              </a:rPr>
              <a:t>*agnes.vandaele@umons.ac.be</a:t>
            </a:r>
          </a:p>
        </p:txBody>
      </p:sp>
      <p:sp>
        <p:nvSpPr>
          <p:cNvPr id="7" name="Titre 1">
            <a:extLst>
              <a:ext uri="{FF2B5EF4-FFF2-40B4-BE49-F238E27FC236}">
                <a16:creationId xmlns:a16="http://schemas.microsoft.com/office/drawing/2014/main" id="{5CD90A1B-FA01-D592-4953-729A02310159}"/>
              </a:ext>
            </a:extLst>
          </p:cNvPr>
          <p:cNvSpPr txBox="1">
            <a:spLocks/>
          </p:cNvSpPr>
          <p:nvPr/>
        </p:nvSpPr>
        <p:spPr bwMode="auto">
          <a:xfrm>
            <a:off x="638217" y="1621219"/>
            <a:ext cx="7867563" cy="1728192"/>
          </a:xfrm>
          <a:prstGeom prst="rect">
            <a:avLst/>
          </a:prstGeom>
          <a:noFill/>
          <a:ln w="28575">
            <a:solidFill>
              <a:srgbClr val="C00000"/>
            </a:solidFill>
            <a:miter lim="800000"/>
            <a:headEnd/>
            <a:tailEnd/>
          </a:ln>
        </p:spPr>
        <p:txBody>
          <a:bodyPr vert="horz" wrap="square" lIns="91440" tIns="45720" rIns="91440" bIns="45720" numCol="1" anchor="ctr" anchorCtr="0" compatLnSpc="1">
            <a:prstTxWarp prst="textNoShape">
              <a:avLst/>
            </a:prstTxWarp>
            <a:noAutofit/>
          </a:bodyPr>
          <a:lstStyle>
            <a:lvl1pPr algn="ctr" rtl="0" fontAlgn="base">
              <a:spcBef>
                <a:spcPct val="0"/>
              </a:spcBef>
              <a:spcAft>
                <a:spcPct val="0"/>
              </a:spcAft>
              <a:defRPr kumimoji="0" lang="fr-BE" sz="5400" b="1" i="0" u="none" strike="noStrike" kern="1200" cap="none" spc="0" normalizeH="0" baseline="0" noProof="0" dirty="0" smtClean="0">
                <a:ln>
                  <a:noFill/>
                </a:ln>
                <a:solidFill>
                  <a:schemeClr val="accent2"/>
                </a:solidFill>
                <a:effectLst/>
                <a:uLnTx/>
                <a:uFillTx/>
                <a:latin typeface="Calibri" pitchFamily="34" charset="0"/>
                <a:ea typeface="Calibri" pitchFamily="34" charset="0"/>
                <a:cs typeface="Times New Roman" pitchFamily="18" charset="0"/>
              </a:defRPr>
            </a:lvl1pPr>
            <a:lvl2pPr algn="ctr" rtl="0" fontAlgn="base">
              <a:spcBef>
                <a:spcPct val="0"/>
              </a:spcBef>
              <a:spcAft>
                <a:spcPct val="0"/>
              </a:spcAft>
              <a:defRPr sz="4400" b="1">
                <a:solidFill>
                  <a:srgbClr val="C44C4C"/>
                </a:solidFill>
                <a:latin typeface="Calibri" pitchFamily="34" charset="0"/>
                <a:cs typeface="Arial" charset="0"/>
              </a:defRPr>
            </a:lvl2pPr>
            <a:lvl3pPr algn="ctr" rtl="0" fontAlgn="base">
              <a:spcBef>
                <a:spcPct val="0"/>
              </a:spcBef>
              <a:spcAft>
                <a:spcPct val="0"/>
              </a:spcAft>
              <a:defRPr sz="4400" b="1">
                <a:solidFill>
                  <a:srgbClr val="C44C4C"/>
                </a:solidFill>
                <a:latin typeface="Calibri" pitchFamily="34" charset="0"/>
                <a:cs typeface="Arial" charset="0"/>
              </a:defRPr>
            </a:lvl3pPr>
            <a:lvl4pPr algn="ctr" rtl="0" fontAlgn="base">
              <a:spcBef>
                <a:spcPct val="0"/>
              </a:spcBef>
              <a:spcAft>
                <a:spcPct val="0"/>
              </a:spcAft>
              <a:defRPr sz="4400" b="1">
                <a:solidFill>
                  <a:srgbClr val="C44C4C"/>
                </a:solidFill>
                <a:latin typeface="Calibri" pitchFamily="34" charset="0"/>
                <a:cs typeface="Arial" charset="0"/>
              </a:defRPr>
            </a:lvl4pPr>
            <a:lvl5pPr algn="ctr" rtl="0" fontAlgn="base">
              <a:spcBef>
                <a:spcPct val="0"/>
              </a:spcBef>
              <a:spcAft>
                <a:spcPct val="0"/>
              </a:spcAft>
              <a:defRPr sz="4400" b="1">
                <a:solidFill>
                  <a:srgbClr val="C44C4C"/>
                </a:solidFill>
                <a:latin typeface="Calibri" pitchFamily="34" charset="0"/>
                <a:cs typeface="Arial" charset="0"/>
              </a:defRPr>
            </a:lvl5pPr>
            <a:lvl6pPr marL="457200" algn="ctr" rtl="0" fontAlgn="base">
              <a:spcBef>
                <a:spcPct val="0"/>
              </a:spcBef>
              <a:spcAft>
                <a:spcPct val="0"/>
              </a:spcAft>
              <a:defRPr sz="4400" b="1">
                <a:solidFill>
                  <a:srgbClr val="C44C4C"/>
                </a:solidFill>
                <a:latin typeface="Calibri" pitchFamily="34" charset="0"/>
                <a:cs typeface="Arial" charset="0"/>
              </a:defRPr>
            </a:lvl6pPr>
            <a:lvl7pPr marL="914400" algn="ctr" rtl="0" fontAlgn="base">
              <a:spcBef>
                <a:spcPct val="0"/>
              </a:spcBef>
              <a:spcAft>
                <a:spcPct val="0"/>
              </a:spcAft>
              <a:defRPr sz="4400" b="1">
                <a:solidFill>
                  <a:srgbClr val="C44C4C"/>
                </a:solidFill>
                <a:latin typeface="Calibri" pitchFamily="34" charset="0"/>
                <a:cs typeface="Arial" charset="0"/>
              </a:defRPr>
            </a:lvl7pPr>
            <a:lvl8pPr marL="1371600" algn="ctr" rtl="0" fontAlgn="base">
              <a:spcBef>
                <a:spcPct val="0"/>
              </a:spcBef>
              <a:spcAft>
                <a:spcPct val="0"/>
              </a:spcAft>
              <a:defRPr sz="4400" b="1">
                <a:solidFill>
                  <a:srgbClr val="C44C4C"/>
                </a:solidFill>
                <a:latin typeface="Calibri" pitchFamily="34" charset="0"/>
                <a:cs typeface="Arial" charset="0"/>
              </a:defRPr>
            </a:lvl8pPr>
            <a:lvl9pPr marL="1828800" algn="ctr" rtl="0" fontAlgn="base">
              <a:spcBef>
                <a:spcPct val="0"/>
              </a:spcBef>
              <a:spcAft>
                <a:spcPct val="0"/>
              </a:spcAft>
              <a:defRPr sz="4400" b="1">
                <a:solidFill>
                  <a:srgbClr val="C44C4C"/>
                </a:solidFill>
                <a:latin typeface="Calibri" pitchFamily="34"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fr-FR" sz="3000" i="0" u="none" strike="noStrike" kern="1200" cap="small" spc="0" normalizeH="0" noProof="0" dirty="0">
                <a:ln>
                  <a:noFill/>
                </a:ln>
                <a:solidFill>
                  <a:srgbClr val="C40C42"/>
                </a:solidFill>
                <a:effectLst/>
                <a:uLnTx/>
                <a:uFillTx/>
                <a:latin typeface="Calibri" pitchFamily="34" charset="0"/>
                <a:cs typeface="Times New Roman" pitchFamily="18" charset="0"/>
              </a:rPr>
              <a:t>L’activité policière et l’injonction aux contrôles systématiques liés à la crise COVID-19 </a:t>
            </a:r>
            <a:endParaRPr kumimoji="0" lang="fr-BE" sz="3000" i="0" u="none" strike="noStrike" kern="1200" cap="small" spc="0" normalizeH="0" noProof="0" dirty="0">
              <a:ln>
                <a:noFill/>
              </a:ln>
              <a:solidFill>
                <a:srgbClr val="C40C42"/>
              </a:solidFill>
              <a:effectLst/>
              <a:uLnTx/>
              <a:uFillTx/>
              <a:latin typeface="Calibri" pitchFamily="34" charset="0"/>
              <a:cs typeface="Times New Roman" pitchFamily="18" charset="0"/>
            </a:endParaRPr>
          </a:p>
        </p:txBody>
      </p:sp>
      <p:pic>
        <p:nvPicPr>
          <p:cNvPr id="10" name="Image 9">
            <a:extLst>
              <a:ext uri="{FF2B5EF4-FFF2-40B4-BE49-F238E27FC236}">
                <a16:creationId xmlns:a16="http://schemas.microsoft.com/office/drawing/2014/main" id="{8BF39510-5C23-4884-D898-A8C2DDCC0637}"/>
              </a:ext>
            </a:extLst>
          </p:cNvPr>
          <p:cNvPicPr>
            <a:picLocks noChangeAspect="1"/>
          </p:cNvPicPr>
          <p:nvPr/>
        </p:nvPicPr>
        <p:blipFill>
          <a:blip r:embed="rId4"/>
          <a:stretch>
            <a:fillRect/>
          </a:stretch>
        </p:blipFill>
        <p:spPr>
          <a:xfrm>
            <a:off x="2552699" y="5308416"/>
            <a:ext cx="4038600" cy="1228725"/>
          </a:xfrm>
          <a:prstGeom prst="rect">
            <a:avLst/>
          </a:prstGeom>
        </p:spPr>
      </p:pic>
    </p:spTree>
    <p:extLst>
      <p:ext uri="{BB962C8B-B14F-4D97-AF65-F5344CB8AC3E}">
        <p14:creationId xmlns:p14="http://schemas.microsoft.com/office/powerpoint/2010/main" val="2718827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1">
            <a:extLst>
              <a:ext uri="{FF2B5EF4-FFF2-40B4-BE49-F238E27FC236}">
                <a16:creationId xmlns:a16="http://schemas.microsoft.com/office/drawing/2014/main" id="{61520DF0-E539-60CF-221E-CCE416D42808}"/>
              </a:ext>
            </a:extLst>
          </p:cNvPr>
          <p:cNvSpPr txBox="1">
            <a:spLocks/>
          </p:cNvSpPr>
          <p:nvPr/>
        </p:nvSpPr>
        <p:spPr>
          <a:xfrm>
            <a:off x="1043608" y="1124744"/>
            <a:ext cx="7632848" cy="1152128"/>
          </a:xfrm>
          <a:prstGeom prst="rect">
            <a:avLst/>
          </a:prstGeom>
          <a:noFill/>
        </p:spPr>
        <p:txBody>
          <a:bodyPr vert="horz" lIns="91440" tIns="45720" rIns="91440" bIns="45720" rtlCol="0">
            <a:noAutofit/>
          </a:bodyPr>
          <a:lstStyle>
            <a:lvl1pPr marL="0" indent="0" algn="l" rtl="0" fontAlgn="base">
              <a:spcBef>
                <a:spcPct val="20000"/>
              </a:spcBef>
              <a:spcAft>
                <a:spcPct val="0"/>
              </a:spcAft>
              <a:buFontTx/>
              <a:buNone/>
              <a:defRPr kumimoji="0" lang="fr-FR" sz="3200" b="0" i="0" u="none" strike="noStrike" kern="1200" cap="none" normalizeH="0" baseline="0" dirty="0" smtClean="0">
                <a:ln>
                  <a:noFill/>
                </a:ln>
                <a:solidFill>
                  <a:srgbClr val="808080"/>
                </a:solidFill>
                <a:effectLst/>
                <a:latin typeface="Calibri" pitchFamily="34" charset="0"/>
                <a:ea typeface="Times New Roman" pitchFamily="18" charset="0"/>
                <a:cs typeface="Times New Roman" pitchFamily="18" charset="0"/>
              </a:defRPr>
            </a:lvl1pPr>
            <a:lvl2pPr marL="180975" indent="-180975" algn="l" rtl="0" fontAlgn="base">
              <a:spcBef>
                <a:spcPct val="20000"/>
              </a:spcBef>
              <a:spcAft>
                <a:spcPct val="0"/>
              </a:spcAft>
              <a:buClr>
                <a:srgbClr val="00ABCC"/>
              </a:buClr>
              <a:buFont typeface="Wingdings" pitchFamily="2" charset="2"/>
              <a:buChar char="§"/>
              <a:defRPr kumimoji="0" lang="fr-FR" sz="24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2pPr>
            <a:lvl3pPr marL="447675" indent="-180975" algn="l" rtl="0" fontAlgn="base">
              <a:spcBef>
                <a:spcPct val="20000"/>
              </a:spcBef>
              <a:spcAft>
                <a:spcPct val="0"/>
              </a:spcAft>
              <a:buClr>
                <a:srgbClr val="C44C4C"/>
              </a:buClr>
              <a:buFont typeface="Wingdings" pitchFamily="2" charset="2"/>
              <a:buChar char="§"/>
              <a:defRPr kumimoji="0" lang="fr-FR" sz="20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3pPr>
            <a:lvl4pPr marL="714375" indent="-180975" algn="l" rtl="0" fontAlgn="base">
              <a:spcBef>
                <a:spcPct val="20000"/>
              </a:spcBef>
              <a:spcAft>
                <a:spcPct val="0"/>
              </a:spcAft>
              <a:buClr>
                <a:schemeClr val="bg1">
                  <a:lumMod val="65000"/>
                </a:schemeClr>
              </a:buClr>
              <a:buFont typeface="Wingdings" pitchFamily="2" charset="2"/>
              <a:buChar char="§"/>
              <a:defRPr lang="fr-BE" sz="1800" kern="1200">
                <a:solidFill>
                  <a:schemeClr val="tx1"/>
                </a:solidFill>
                <a:latin typeface="+mn-lt"/>
                <a:ea typeface="+mn-ea"/>
                <a:cs typeface="Arial" charset="0"/>
              </a:defRPr>
            </a:lvl4pPr>
            <a:lvl5pPr marL="990600" indent="-171450" algn="l" rtl="0" fontAlgn="base">
              <a:spcBef>
                <a:spcPct val="20000"/>
              </a:spcBef>
              <a:spcAft>
                <a:spcPct val="0"/>
              </a:spcAft>
              <a:buFont typeface="Wingdings" pitchFamily="2" charset="2"/>
              <a:buChar char="§"/>
              <a:defRPr lang="fr-BE" sz="16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2" indent="0" algn="ctr" fontAlgn="auto">
              <a:spcBef>
                <a:spcPts val="300"/>
              </a:spcBef>
              <a:spcAft>
                <a:spcPts val="300"/>
              </a:spcAft>
              <a:buNone/>
              <a:defRPr/>
            </a:pPr>
            <a:r>
              <a:rPr lang="fr-FR" sz="2800" b="1" cap="small" dirty="0">
                <a:solidFill>
                  <a:srgbClr val="C00000"/>
                </a:solidFill>
                <a:latin typeface="+mn-lt"/>
                <a:sym typeface="Wingdings" panose="05000000000000000000" pitchFamily="2" charset="2"/>
              </a:rPr>
              <a:t>Réorganisation du travail et des équipes </a:t>
            </a:r>
            <a:br>
              <a:rPr lang="fr-FR" sz="2800" b="1" cap="small" dirty="0">
                <a:solidFill>
                  <a:srgbClr val="C00000"/>
                </a:solidFill>
                <a:latin typeface="+mn-lt"/>
                <a:sym typeface="Wingdings" panose="05000000000000000000" pitchFamily="2" charset="2"/>
              </a:rPr>
            </a:br>
            <a:r>
              <a:rPr lang="fr-FR" sz="2800" b="1" cap="small" dirty="0">
                <a:solidFill>
                  <a:srgbClr val="C00000"/>
                </a:solidFill>
                <a:latin typeface="+mn-lt"/>
                <a:sym typeface="Wingdings" panose="05000000000000000000" pitchFamily="2" charset="2"/>
              </a:rPr>
              <a:t>pour limiter la propagation du virus </a:t>
            </a:r>
            <a:endParaRPr lang="fr-BE" sz="2800" b="1" cap="small" dirty="0">
              <a:solidFill>
                <a:srgbClr val="C00000"/>
              </a:solidFill>
              <a:latin typeface="+mn-lt"/>
              <a:sym typeface="Wingdings" panose="05000000000000000000" pitchFamily="2" charset="2"/>
            </a:endParaRPr>
          </a:p>
        </p:txBody>
      </p:sp>
      <p:sp>
        <p:nvSpPr>
          <p:cNvPr id="7" name="Titre 1">
            <a:extLst>
              <a:ext uri="{FF2B5EF4-FFF2-40B4-BE49-F238E27FC236}">
                <a16:creationId xmlns:a16="http://schemas.microsoft.com/office/drawing/2014/main" id="{5CD7197D-ACEC-4B9D-AF25-F721DBAC3C51}"/>
              </a:ext>
            </a:extLst>
          </p:cNvPr>
          <p:cNvSpPr txBox="1">
            <a:spLocks/>
          </p:cNvSpPr>
          <p:nvPr/>
        </p:nvSpPr>
        <p:spPr>
          <a:xfrm>
            <a:off x="971600" y="116632"/>
            <a:ext cx="7704856" cy="815145"/>
          </a:xfrm>
          <a:prstGeom prst="rect">
            <a:avLst/>
          </a:prstGeom>
        </p:spPr>
        <p:txBody>
          <a:bodyPr vert="horz" lIns="91440" tIns="45720" rIns="91440" bIns="45720" rtlCol="0" anchor="ctr">
            <a:normAutofit fontScale="70000" lnSpcReduction="20000"/>
          </a:bodyPr>
          <a:lstStyle>
            <a:lvl1pPr algn="l" defTabSz="914400" rtl="0" eaLnBrk="1" latinLnBrk="0" hangingPunct="1">
              <a:spcBef>
                <a:spcPct val="0"/>
              </a:spcBef>
              <a:buNone/>
              <a:defRPr sz="4400" kern="1200">
                <a:solidFill>
                  <a:schemeClr val="tx1"/>
                </a:solidFill>
                <a:latin typeface="+mj-lt"/>
                <a:ea typeface="+mj-ea"/>
                <a:cs typeface="+mj-cs"/>
              </a:defRPr>
            </a:lvl1pPr>
          </a:lstStyle>
          <a:p>
            <a:pPr algn="ctr"/>
            <a:r>
              <a:rPr lang="fr-FR" sz="4000" b="1" dirty="0">
                <a:solidFill>
                  <a:schemeClr val="accent5"/>
                </a:solidFill>
              </a:rPr>
              <a:t>RESULTATS</a:t>
            </a:r>
          </a:p>
          <a:p>
            <a:pPr algn="ctr"/>
            <a:r>
              <a:rPr lang="fr-FR" sz="3700" b="1" dirty="0">
                <a:solidFill>
                  <a:schemeClr val="accent5"/>
                </a:solidFill>
              </a:rPr>
              <a:t>DU POINT DE VUE DES CONDITIONS DE TRAVAIL  </a:t>
            </a:r>
            <a:endParaRPr lang="fr-BE" sz="3700" b="1" dirty="0">
              <a:solidFill>
                <a:schemeClr val="accent5"/>
              </a:solidFill>
            </a:endParaRPr>
          </a:p>
        </p:txBody>
      </p:sp>
      <p:sp>
        <p:nvSpPr>
          <p:cNvPr id="2" name="ZoneTexte 1">
            <a:extLst>
              <a:ext uri="{FF2B5EF4-FFF2-40B4-BE49-F238E27FC236}">
                <a16:creationId xmlns:a16="http://schemas.microsoft.com/office/drawing/2014/main" id="{9364693C-DE61-CB4A-84A2-E27D1C161DEB}"/>
              </a:ext>
            </a:extLst>
          </p:cNvPr>
          <p:cNvSpPr txBox="1"/>
          <p:nvPr/>
        </p:nvSpPr>
        <p:spPr>
          <a:xfrm>
            <a:off x="971600" y="2636912"/>
            <a:ext cx="7704856" cy="2831544"/>
          </a:xfrm>
          <a:prstGeom prst="rect">
            <a:avLst/>
          </a:prstGeom>
          <a:noFill/>
        </p:spPr>
        <p:txBody>
          <a:bodyPr wrap="square" rtlCol="0">
            <a:spAutoFit/>
          </a:bodyPr>
          <a:lstStyle/>
          <a:p>
            <a:pPr marL="285750" indent="-285750">
              <a:buFont typeface="Wingdings" panose="05000000000000000000" pitchFamily="2" charset="2"/>
              <a:buChar char="§"/>
            </a:pPr>
            <a:r>
              <a:rPr lang="fr-FR" sz="2600" dirty="0"/>
              <a:t>Modification de la composition des équipes</a:t>
            </a:r>
          </a:p>
          <a:p>
            <a:r>
              <a:rPr lang="fr-FR" sz="2600" dirty="0"/>
              <a:t> </a:t>
            </a:r>
          </a:p>
          <a:p>
            <a:pPr marL="285750" indent="-285750">
              <a:buFont typeface="Wingdings" panose="05000000000000000000" pitchFamily="2" charset="2"/>
              <a:buChar char="§"/>
            </a:pPr>
            <a:r>
              <a:rPr lang="fr-FR" sz="2600" dirty="0"/>
              <a:t>Modification des horaires</a:t>
            </a:r>
          </a:p>
          <a:p>
            <a:r>
              <a:rPr lang="fr-FR" sz="2600" dirty="0"/>
              <a:t> </a:t>
            </a:r>
          </a:p>
          <a:p>
            <a:pPr marL="285750" indent="-285750">
              <a:buFont typeface="Wingdings" panose="05000000000000000000" pitchFamily="2" charset="2"/>
              <a:buChar char="§"/>
            </a:pPr>
            <a:r>
              <a:rPr lang="fr-FR" sz="2600" dirty="0"/>
              <a:t>Effets sur les relations dans les collectifs et sur le climat de travail</a:t>
            </a:r>
          </a:p>
          <a:p>
            <a:endParaRPr lang="fr-BE" sz="2200" dirty="0"/>
          </a:p>
        </p:txBody>
      </p:sp>
      <p:sp>
        <p:nvSpPr>
          <p:cNvPr id="3" name="Rectangle : coins arrondis 2">
            <a:extLst>
              <a:ext uri="{FF2B5EF4-FFF2-40B4-BE49-F238E27FC236}">
                <a16:creationId xmlns:a16="http://schemas.microsoft.com/office/drawing/2014/main" id="{1C7DCB41-70E0-18B1-C393-F4AF102C2A8F}"/>
              </a:ext>
            </a:extLst>
          </p:cNvPr>
          <p:cNvSpPr/>
          <p:nvPr/>
        </p:nvSpPr>
        <p:spPr>
          <a:xfrm>
            <a:off x="1475656" y="1124744"/>
            <a:ext cx="6696744" cy="1008112"/>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213284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16CF9D2-DF3F-B859-7CCF-A681E65976A8}"/>
              </a:ext>
            </a:extLst>
          </p:cNvPr>
          <p:cNvSpPr>
            <a:spLocks noGrp="1"/>
          </p:cNvSpPr>
          <p:nvPr>
            <p:ph type="title"/>
          </p:nvPr>
        </p:nvSpPr>
        <p:spPr>
          <a:xfrm>
            <a:off x="755576" y="274638"/>
            <a:ext cx="7931224" cy="850106"/>
          </a:xfrm>
        </p:spPr>
        <p:txBody>
          <a:bodyPr>
            <a:noAutofit/>
          </a:bodyPr>
          <a:lstStyle/>
          <a:p>
            <a:pPr algn="ctr"/>
            <a:r>
              <a:rPr lang="fr-FR" sz="2800" b="1" cap="small" dirty="0">
                <a:solidFill>
                  <a:srgbClr val="C00000"/>
                </a:solidFill>
              </a:rPr>
              <a:t>Réorganisation du travail et des équipes </a:t>
            </a:r>
            <a:endParaRPr lang="fr-BE" sz="2800" b="1" cap="small" dirty="0">
              <a:solidFill>
                <a:srgbClr val="C00000"/>
              </a:solidFill>
            </a:endParaRPr>
          </a:p>
        </p:txBody>
      </p:sp>
      <p:sp>
        <p:nvSpPr>
          <p:cNvPr id="3" name="Espace réservé du contenu 2">
            <a:extLst>
              <a:ext uri="{FF2B5EF4-FFF2-40B4-BE49-F238E27FC236}">
                <a16:creationId xmlns:a16="http://schemas.microsoft.com/office/drawing/2014/main" id="{B82F6656-E663-F88D-A83F-6A2CE52E28D8}"/>
              </a:ext>
            </a:extLst>
          </p:cNvPr>
          <p:cNvSpPr>
            <a:spLocks noGrp="1"/>
          </p:cNvSpPr>
          <p:nvPr>
            <p:ph sz="half" idx="1"/>
          </p:nvPr>
        </p:nvSpPr>
        <p:spPr/>
        <p:txBody>
          <a:bodyPr/>
          <a:lstStyle/>
          <a:p>
            <a:pPr>
              <a:buFont typeface="Wingdings" panose="05000000000000000000" pitchFamily="2" charset="2"/>
              <a:buChar char="§"/>
            </a:pPr>
            <a:r>
              <a:rPr lang="fr-FR" sz="2600" dirty="0"/>
              <a:t>Modification de la composition des équipes </a:t>
            </a:r>
          </a:p>
          <a:p>
            <a:endParaRPr lang="fr-FR" dirty="0"/>
          </a:p>
          <a:p>
            <a:pPr marL="0" indent="0">
              <a:buNone/>
            </a:pPr>
            <a:endParaRPr lang="fr-FR" sz="800" dirty="0"/>
          </a:p>
          <a:p>
            <a:pPr marL="0" indent="0">
              <a:buNone/>
            </a:pPr>
            <a:endParaRPr lang="fr-FR" sz="800" dirty="0"/>
          </a:p>
          <a:p>
            <a:pPr marL="0" indent="0">
              <a:buNone/>
            </a:pPr>
            <a:endParaRPr lang="fr-FR" sz="800" dirty="0"/>
          </a:p>
          <a:p>
            <a:pPr>
              <a:buFont typeface="Wingdings" panose="05000000000000000000" pitchFamily="2" charset="2"/>
              <a:buChar char="§"/>
            </a:pPr>
            <a:r>
              <a:rPr lang="fr-FR" sz="2600" dirty="0"/>
              <a:t>Modification de l’organisation du temps de travail </a:t>
            </a:r>
            <a:endParaRPr lang="fr-BE" sz="2600" dirty="0"/>
          </a:p>
        </p:txBody>
      </p:sp>
      <p:sp>
        <p:nvSpPr>
          <p:cNvPr id="4" name="Espace réservé du contenu 3">
            <a:extLst>
              <a:ext uri="{FF2B5EF4-FFF2-40B4-BE49-F238E27FC236}">
                <a16:creationId xmlns:a16="http://schemas.microsoft.com/office/drawing/2014/main" id="{64F1CC10-06D4-D8BC-4D0D-41F6D1A974EF}"/>
              </a:ext>
            </a:extLst>
          </p:cNvPr>
          <p:cNvSpPr>
            <a:spLocks noGrp="1"/>
          </p:cNvSpPr>
          <p:nvPr>
            <p:ph sz="half" idx="2"/>
          </p:nvPr>
        </p:nvSpPr>
        <p:spPr/>
        <p:txBody>
          <a:bodyPr/>
          <a:lstStyle/>
          <a:p>
            <a:pPr marL="0" indent="0" algn="just">
              <a:buNone/>
            </a:pPr>
            <a:r>
              <a:rPr lang="fr-BE" sz="1800" i="1" dirty="0">
                <a:solidFill>
                  <a:srgbClr val="000000"/>
                </a:solidFill>
                <a:effectLst/>
                <a:ea typeface="Times New Roman" panose="02020603050405020304" pitchFamily="18" charset="0"/>
              </a:rPr>
              <a:t>« C’est-à-dire que, on a l'habitude de travailler par exemple à trois par </a:t>
            </a:r>
            <a:r>
              <a:rPr lang="fr-BE" sz="1800" i="1" dirty="0" err="1">
                <a:solidFill>
                  <a:srgbClr val="000000"/>
                </a:solidFill>
                <a:effectLst/>
                <a:ea typeface="Times New Roman" panose="02020603050405020304" pitchFamily="18" charset="0"/>
              </a:rPr>
              <a:t>véhicule</a:t>
            </a:r>
            <a:r>
              <a:rPr lang="fr-BE" sz="1800" i="1" dirty="0">
                <a:solidFill>
                  <a:srgbClr val="000000"/>
                </a:solidFill>
                <a:effectLst/>
                <a:ea typeface="Times New Roman" panose="02020603050405020304" pitchFamily="18" charset="0"/>
              </a:rPr>
              <a:t> pour une raison de </a:t>
            </a:r>
            <a:r>
              <a:rPr lang="fr-BE" sz="1800" i="1" dirty="0" err="1">
                <a:solidFill>
                  <a:srgbClr val="000000"/>
                </a:solidFill>
                <a:effectLst/>
                <a:ea typeface="Times New Roman" panose="02020603050405020304" pitchFamily="18" charset="0"/>
              </a:rPr>
              <a:t>sécurite</a:t>
            </a:r>
            <a:r>
              <a:rPr lang="fr-BE" sz="1800" i="1" dirty="0">
                <a:solidFill>
                  <a:srgbClr val="000000"/>
                </a:solidFill>
                <a:effectLst/>
                <a:ea typeface="Times New Roman" panose="02020603050405020304" pitchFamily="18" charset="0"/>
              </a:rPr>
              <a:t>́. Au </a:t>
            </a:r>
            <a:r>
              <a:rPr lang="fr-BE" sz="1800" i="1" dirty="0" err="1">
                <a:solidFill>
                  <a:srgbClr val="000000"/>
                </a:solidFill>
                <a:effectLst/>
                <a:ea typeface="Times New Roman" panose="02020603050405020304" pitchFamily="18" charset="0"/>
              </a:rPr>
              <a:t>début</a:t>
            </a:r>
            <a:r>
              <a:rPr lang="fr-BE" sz="1800" i="1" dirty="0">
                <a:solidFill>
                  <a:srgbClr val="000000"/>
                </a:solidFill>
                <a:effectLst/>
                <a:ea typeface="Times New Roman" panose="02020603050405020304" pitchFamily="18" charset="0"/>
              </a:rPr>
              <a:t> de la crise, on ne travaillait plus qu’à deux. » (P1) </a:t>
            </a:r>
            <a:endParaRPr lang="fr-BE" sz="1800" dirty="0">
              <a:effectLst/>
              <a:ea typeface="Times New Roman" panose="02020603050405020304" pitchFamily="18" charset="0"/>
            </a:endParaRPr>
          </a:p>
          <a:p>
            <a:pPr marL="0" indent="0" algn="just">
              <a:buNone/>
            </a:pPr>
            <a:endParaRPr lang="fr-BE" sz="1800" i="1" dirty="0">
              <a:solidFill>
                <a:srgbClr val="000000"/>
              </a:solidFill>
              <a:latin typeface="Calibri" panose="020F0502020204030204" pitchFamily="34" charset="0"/>
              <a:ea typeface="Times New Roman" panose="02020603050405020304" pitchFamily="18" charset="0"/>
            </a:endParaRPr>
          </a:p>
          <a:p>
            <a:pPr marL="0" indent="0" algn="just">
              <a:buNone/>
            </a:pPr>
            <a:endParaRPr lang="fr-BE" sz="800" i="1" dirty="0">
              <a:solidFill>
                <a:srgbClr val="000000"/>
              </a:solidFill>
              <a:latin typeface="Calibri" panose="020F0502020204030204" pitchFamily="34" charset="0"/>
              <a:ea typeface="Times New Roman" panose="02020603050405020304" pitchFamily="18" charset="0"/>
            </a:endParaRPr>
          </a:p>
          <a:p>
            <a:pPr marL="0" indent="0" algn="just">
              <a:buNone/>
            </a:pPr>
            <a:r>
              <a:rPr lang="fr-BE" sz="1800" i="1" kern="0" dirty="0">
                <a:solidFill>
                  <a:srgbClr val="000000"/>
                </a:solidFill>
                <a:effectLst/>
                <a:ea typeface="Times New Roman" panose="02020603050405020304" pitchFamily="18" charset="0"/>
              </a:rPr>
              <a:t>« Avant, on avait un chevauchement de deux </a:t>
            </a:r>
            <a:r>
              <a:rPr lang="fr-BE" sz="1800" i="1" kern="0" dirty="0" err="1">
                <a:solidFill>
                  <a:srgbClr val="000000"/>
                </a:solidFill>
                <a:effectLst/>
                <a:ea typeface="Times New Roman" panose="02020603050405020304" pitchFamily="18" charset="0"/>
              </a:rPr>
              <a:t>équipes</a:t>
            </a:r>
            <a:r>
              <a:rPr lang="fr-BE" sz="1800" i="1" kern="0" dirty="0">
                <a:solidFill>
                  <a:srgbClr val="000000"/>
                </a:solidFill>
                <a:effectLst/>
                <a:ea typeface="Times New Roman" panose="02020603050405020304" pitchFamily="18" charset="0"/>
              </a:rPr>
              <a:t> pendant une demi-heure. Ce chevauchement a </a:t>
            </a:r>
            <a:r>
              <a:rPr lang="fr-BE" sz="1800" i="1" kern="0" dirty="0" err="1">
                <a:solidFill>
                  <a:srgbClr val="000000"/>
                </a:solidFill>
                <a:effectLst/>
                <a:ea typeface="Times New Roman" panose="02020603050405020304" pitchFamily="18" charset="0"/>
              </a:rPr>
              <a:t>éte</a:t>
            </a:r>
            <a:r>
              <a:rPr lang="fr-BE" sz="1800" i="1" kern="0" dirty="0">
                <a:solidFill>
                  <a:srgbClr val="000000"/>
                </a:solidFill>
                <a:effectLst/>
                <a:ea typeface="Times New Roman" panose="02020603050405020304" pitchFamily="18" charset="0"/>
              </a:rPr>
              <a:t>́ </a:t>
            </a:r>
            <a:r>
              <a:rPr lang="fr-BE" sz="1800" i="1" kern="0" dirty="0" err="1">
                <a:solidFill>
                  <a:srgbClr val="000000"/>
                </a:solidFill>
                <a:effectLst/>
                <a:ea typeface="Times New Roman" panose="02020603050405020304" pitchFamily="18" charset="0"/>
              </a:rPr>
              <a:t>arrête</a:t>
            </a:r>
            <a:r>
              <a:rPr lang="fr-BE" sz="1800" i="1" kern="0" dirty="0">
                <a:solidFill>
                  <a:srgbClr val="000000"/>
                </a:solidFill>
                <a:effectLst/>
                <a:ea typeface="Times New Roman" panose="02020603050405020304" pitchFamily="18" charset="0"/>
              </a:rPr>
              <a:t>́, donc les horaires ont </a:t>
            </a:r>
            <a:r>
              <a:rPr lang="fr-BE" sz="1800" i="1" kern="0" dirty="0" err="1">
                <a:solidFill>
                  <a:srgbClr val="000000"/>
                </a:solidFill>
                <a:effectLst/>
                <a:ea typeface="Times New Roman" panose="02020603050405020304" pitchFamily="18" charset="0"/>
              </a:rPr>
              <a:t>éte</a:t>
            </a:r>
            <a:r>
              <a:rPr lang="fr-BE" sz="1800" i="1" kern="0" dirty="0">
                <a:solidFill>
                  <a:srgbClr val="000000"/>
                </a:solidFill>
                <a:effectLst/>
                <a:ea typeface="Times New Roman" panose="02020603050405020304" pitchFamily="18" charset="0"/>
              </a:rPr>
              <a:t>́ </a:t>
            </a:r>
            <a:r>
              <a:rPr lang="fr-BE" sz="1800" i="1" kern="0" dirty="0" err="1">
                <a:solidFill>
                  <a:srgbClr val="000000"/>
                </a:solidFill>
                <a:effectLst/>
                <a:ea typeface="Times New Roman" panose="02020603050405020304" pitchFamily="18" charset="0"/>
              </a:rPr>
              <a:t>modifiés</a:t>
            </a:r>
            <a:r>
              <a:rPr lang="fr-BE" sz="1800" i="1" kern="0" dirty="0">
                <a:solidFill>
                  <a:srgbClr val="000000"/>
                </a:solidFill>
                <a:effectLst/>
                <a:ea typeface="Times New Roman" panose="02020603050405020304" pitchFamily="18" charset="0"/>
              </a:rPr>
              <a:t> et on a commencé à faire des gardes de 12h00 pour couvrir l’horaire intervention </a:t>
            </a:r>
            <a:r>
              <a:rPr lang="fr-BE" sz="1800" i="1" dirty="0">
                <a:effectLst/>
                <a:ea typeface="Calibri" panose="020F0502020204030204" pitchFamily="34" charset="0"/>
                <a:cs typeface="Times New Roman" panose="02020603050405020304" pitchFamily="18" charset="0"/>
              </a:rPr>
              <a:t>[…]» (P2) </a:t>
            </a:r>
            <a:r>
              <a:rPr lang="fr-BE" sz="1800" i="1" dirty="0">
                <a:solidFill>
                  <a:srgbClr val="000000"/>
                </a:solidFill>
                <a:effectLst/>
                <a:ea typeface="Times New Roman" panose="02020603050405020304" pitchFamily="18" charset="0"/>
              </a:rPr>
              <a:t> </a:t>
            </a:r>
            <a:endParaRPr lang="fr-BE" sz="1800" dirty="0">
              <a:effectLst/>
              <a:ea typeface="Times New Roman" panose="02020603050405020304" pitchFamily="18" charset="0"/>
            </a:endParaRPr>
          </a:p>
          <a:p>
            <a:pPr marL="0" indent="0">
              <a:buNone/>
            </a:pPr>
            <a:endParaRPr lang="fr-BE" dirty="0"/>
          </a:p>
        </p:txBody>
      </p:sp>
      <p:sp>
        <p:nvSpPr>
          <p:cNvPr id="5" name="Rectangle : coins arrondis 4">
            <a:extLst>
              <a:ext uri="{FF2B5EF4-FFF2-40B4-BE49-F238E27FC236}">
                <a16:creationId xmlns:a16="http://schemas.microsoft.com/office/drawing/2014/main" id="{0571856D-88B3-173A-FBF8-6635289566A3}"/>
              </a:ext>
            </a:extLst>
          </p:cNvPr>
          <p:cNvSpPr/>
          <p:nvPr/>
        </p:nvSpPr>
        <p:spPr>
          <a:xfrm>
            <a:off x="1619672" y="404664"/>
            <a:ext cx="6192688" cy="720080"/>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233348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A97578-B2B9-0FF5-0DB4-9727E19D17A9}"/>
              </a:ext>
            </a:extLst>
          </p:cNvPr>
          <p:cNvSpPr>
            <a:spLocks noGrp="1"/>
          </p:cNvSpPr>
          <p:nvPr>
            <p:ph type="title"/>
          </p:nvPr>
        </p:nvSpPr>
        <p:spPr>
          <a:xfrm>
            <a:off x="755576" y="274638"/>
            <a:ext cx="7931224" cy="706090"/>
          </a:xfrm>
        </p:spPr>
        <p:txBody>
          <a:bodyPr>
            <a:noAutofit/>
          </a:bodyPr>
          <a:lstStyle/>
          <a:p>
            <a:pPr algn="ctr"/>
            <a:r>
              <a:rPr lang="fr-FR" sz="2800" b="1" cap="small" dirty="0">
                <a:solidFill>
                  <a:srgbClr val="C00000"/>
                </a:solidFill>
              </a:rPr>
              <a:t>Réorganisation du travail et des équipes </a:t>
            </a:r>
            <a:endParaRPr lang="fr-BE" sz="2800" dirty="0"/>
          </a:p>
        </p:txBody>
      </p:sp>
      <p:sp>
        <p:nvSpPr>
          <p:cNvPr id="3" name="Espace réservé du contenu 2">
            <a:extLst>
              <a:ext uri="{FF2B5EF4-FFF2-40B4-BE49-F238E27FC236}">
                <a16:creationId xmlns:a16="http://schemas.microsoft.com/office/drawing/2014/main" id="{E658AD20-21D5-5502-1663-DDD45ED71383}"/>
              </a:ext>
            </a:extLst>
          </p:cNvPr>
          <p:cNvSpPr>
            <a:spLocks noGrp="1"/>
          </p:cNvSpPr>
          <p:nvPr>
            <p:ph sz="half" idx="1"/>
          </p:nvPr>
        </p:nvSpPr>
        <p:spPr/>
        <p:txBody>
          <a:bodyPr>
            <a:normAutofit/>
          </a:bodyPr>
          <a:lstStyle/>
          <a:p>
            <a:pPr>
              <a:buFont typeface="Wingdings" panose="05000000000000000000" pitchFamily="2" charset="2"/>
              <a:buChar char="§"/>
            </a:pPr>
            <a:r>
              <a:rPr lang="fr-FR" sz="2600" dirty="0"/>
              <a:t>Incidence sur les relations dans les collectifs et sur le </a:t>
            </a:r>
            <a:br>
              <a:rPr lang="fr-FR" sz="2600" dirty="0"/>
            </a:br>
            <a:r>
              <a:rPr lang="fr-FR" sz="2600" dirty="0"/>
              <a:t>climat de travail </a:t>
            </a:r>
            <a:endParaRPr lang="fr-BE" sz="2600" dirty="0"/>
          </a:p>
        </p:txBody>
      </p:sp>
      <p:sp>
        <p:nvSpPr>
          <p:cNvPr id="4" name="Espace réservé du contenu 3">
            <a:extLst>
              <a:ext uri="{FF2B5EF4-FFF2-40B4-BE49-F238E27FC236}">
                <a16:creationId xmlns:a16="http://schemas.microsoft.com/office/drawing/2014/main" id="{0FF9D551-CC61-BB0F-5691-296B53D4721B}"/>
              </a:ext>
            </a:extLst>
          </p:cNvPr>
          <p:cNvSpPr>
            <a:spLocks noGrp="1"/>
          </p:cNvSpPr>
          <p:nvPr>
            <p:ph sz="half" idx="2"/>
          </p:nvPr>
        </p:nvSpPr>
        <p:spPr/>
        <p:txBody>
          <a:bodyPr>
            <a:normAutofit/>
          </a:bodyPr>
          <a:lstStyle/>
          <a:p>
            <a:pPr marL="0" indent="0" algn="just">
              <a:buNone/>
            </a:pPr>
            <a:r>
              <a:rPr lang="fr-BE" sz="18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fr-BE" sz="1800" i="1" kern="100" dirty="0">
                <a:effectLst/>
                <a:latin typeface="Calibri" panose="020F0502020204030204" pitchFamily="34" charset="0"/>
                <a:ea typeface="Calibri" panose="020F0502020204030204" pitchFamily="34" charset="0"/>
                <a:cs typeface="Times New Roman" panose="02020603050405020304" pitchFamily="18" charset="0"/>
              </a:rPr>
              <a:t>[…] </a:t>
            </a:r>
            <a:r>
              <a:rPr lang="fr-BE" sz="18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tout le temps ensemble et là, on se retrouve d’office mis avec certaines personnes alors malheureusement on ne peut pas toujours s’entendre avec tout le monde parfois on se retrouvait avec des gens qu’on n'apprécie pas</a:t>
            </a:r>
            <a:r>
              <a:rPr lang="fr-BE" sz="1800" i="1" kern="0"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a:r>
            <a:r>
              <a:rPr lang="fr-BE" sz="18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(P25)</a:t>
            </a:r>
          </a:p>
          <a:p>
            <a:pPr marL="0" indent="0">
              <a:buNone/>
            </a:pPr>
            <a:endParaRPr lang="fr-BE" sz="1800" i="1" kern="0" dirty="0">
              <a:solidFill>
                <a:srgbClr val="000000"/>
              </a:solidFill>
              <a:latin typeface="Calibri" panose="020F0502020204030204" pitchFamily="34" charset="0"/>
            </a:endParaRPr>
          </a:p>
          <a:p>
            <a:pPr marL="0" indent="0" algn="just">
              <a:buNone/>
            </a:pPr>
            <a:r>
              <a:rPr lang="fr-BE" sz="1800" i="1" kern="100" dirty="0">
                <a:effectLst/>
                <a:latin typeface="Calibri" panose="020F0502020204030204" pitchFamily="34" charset="0"/>
                <a:ea typeface="Calibri" panose="020F0502020204030204" pitchFamily="34" charset="0"/>
                <a:cs typeface="Times New Roman" panose="02020603050405020304" pitchFamily="18" charset="0"/>
              </a:rPr>
              <a:t>« Par rapport au Covid, je vais t’avouer que l’ambiance s’est très vite dégradée au niveau de l’équipe, c’est une crise où on a du mal à s’en sortir, je trouve que c’est un moment où on doit être solidaire et on ne l’a pas été. Y en a qui trouvaient des astuces […]» (P5)</a:t>
            </a:r>
            <a:endParaRPr lang="fr-BE"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BE" dirty="0"/>
          </a:p>
        </p:txBody>
      </p:sp>
      <p:sp>
        <p:nvSpPr>
          <p:cNvPr id="5" name="Rectangle : coins arrondis 4">
            <a:extLst>
              <a:ext uri="{FF2B5EF4-FFF2-40B4-BE49-F238E27FC236}">
                <a16:creationId xmlns:a16="http://schemas.microsoft.com/office/drawing/2014/main" id="{CED3C161-E715-4132-478B-CE3FA898AE3A}"/>
              </a:ext>
            </a:extLst>
          </p:cNvPr>
          <p:cNvSpPr/>
          <p:nvPr/>
        </p:nvSpPr>
        <p:spPr>
          <a:xfrm>
            <a:off x="1619672" y="274638"/>
            <a:ext cx="6120680" cy="778098"/>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655513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1">
            <a:extLst>
              <a:ext uri="{FF2B5EF4-FFF2-40B4-BE49-F238E27FC236}">
                <a16:creationId xmlns:a16="http://schemas.microsoft.com/office/drawing/2014/main" id="{61520DF0-E539-60CF-221E-CCE416D42808}"/>
              </a:ext>
            </a:extLst>
          </p:cNvPr>
          <p:cNvSpPr txBox="1">
            <a:spLocks/>
          </p:cNvSpPr>
          <p:nvPr/>
        </p:nvSpPr>
        <p:spPr>
          <a:xfrm>
            <a:off x="1259632" y="1124744"/>
            <a:ext cx="7128792" cy="706090"/>
          </a:xfrm>
          <a:prstGeom prst="rect">
            <a:avLst/>
          </a:prstGeom>
          <a:noFill/>
        </p:spPr>
        <p:txBody>
          <a:bodyPr vert="horz" lIns="91440" tIns="45720" rIns="91440" bIns="45720" rtlCol="0">
            <a:normAutofit/>
          </a:bodyPr>
          <a:lstStyle>
            <a:lvl1pPr marL="0" indent="0" algn="l" rtl="0" fontAlgn="base">
              <a:spcBef>
                <a:spcPct val="20000"/>
              </a:spcBef>
              <a:spcAft>
                <a:spcPct val="0"/>
              </a:spcAft>
              <a:buFontTx/>
              <a:buNone/>
              <a:defRPr kumimoji="0" lang="fr-FR" sz="3200" b="0" i="0" u="none" strike="noStrike" kern="1200" cap="none" normalizeH="0" baseline="0" dirty="0" smtClean="0">
                <a:ln>
                  <a:noFill/>
                </a:ln>
                <a:solidFill>
                  <a:srgbClr val="808080"/>
                </a:solidFill>
                <a:effectLst/>
                <a:latin typeface="Calibri" pitchFamily="34" charset="0"/>
                <a:ea typeface="Times New Roman" pitchFamily="18" charset="0"/>
                <a:cs typeface="Times New Roman" pitchFamily="18" charset="0"/>
              </a:defRPr>
            </a:lvl1pPr>
            <a:lvl2pPr marL="180975" indent="-180975" algn="l" rtl="0" fontAlgn="base">
              <a:spcBef>
                <a:spcPct val="20000"/>
              </a:spcBef>
              <a:spcAft>
                <a:spcPct val="0"/>
              </a:spcAft>
              <a:buClr>
                <a:srgbClr val="00ABCC"/>
              </a:buClr>
              <a:buFont typeface="Wingdings" pitchFamily="2" charset="2"/>
              <a:buChar char="§"/>
              <a:defRPr kumimoji="0" lang="fr-FR" sz="24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2pPr>
            <a:lvl3pPr marL="447675" indent="-180975" algn="l" rtl="0" fontAlgn="base">
              <a:spcBef>
                <a:spcPct val="20000"/>
              </a:spcBef>
              <a:spcAft>
                <a:spcPct val="0"/>
              </a:spcAft>
              <a:buClr>
                <a:srgbClr val="C44C4C"/>
              </a:buClr>
              <a:buFont typeface="Wingdings" pitchFamily="2" charset="2"/>
              <a:buChar char="§"/>
              <a:defRPr kumimoji="0" lang="fr-FR" sz="20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3pPr>
            <a:lvl4pPr marL="714375" indent="-180975" algn="l" rtl="0" fontAlgn="base">
              <a:spcBef>
                <a:spcPct val="20000"/>
              </a:spcBef>
              <a:spcAft>
                <a:spcPct val="0"/>
              </a:spcAft>
              <a:buClr>
                <a:schemeClr val="bg1">
                  <a:lumMod val="65000"/>
                </a:schemeClr>
              </a:buClr>
              <a:buFont typeface="Wingdings" pitchFamily="2" charset="2"/>
              <a:buChar char="§"/>
              <a:defRPr lang="fr-BE" sz="1800" kern="1200">
                <a:solidFill>
                  <a:schemeClr val="tx1"/>
                </a:solidFill>
                <a:latin typeface="+mn-lt"/>
                <a:ea typeface="+mn-ea"/>
                <a:cs typeface="Arial" charset="0"/>
              </a:defRPr>
            </a:lvl4pPr>
            <a:lvl5pPr marL="990600" indent="-171450" algn="l" rtl="0" fontAlgn="base">
              <a:spcBef>
                <a:spcPct val="20000"/>
              </a:spcBef>
              <a:spcAft>
                <a:spcPct val="0"/>
              </a:spcAft>
              <a:buFont typeface="Wingdings" pitchFamily="2" charset="2"/>
              <a:buChar char="§"/>
              <a:defRPr lang="fr-BE" sz="16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2" indent="0" algn="ctr" fontAlgn="auto">
              <a:spcBef>
                <a:spcPts val="300"/>
              </a:spcBef>
              <a:spcAft>
                <a:spcPts val="300"/>
              </a:spcAft>
              <a:buNone/>
              <a:defRPr/>
            </a:pPr>
            <a:r>
              <a:rPr lang="fr-FR" sz="2800" b="1" cap="small" dirty="0">
                <a:solidFill>
                  <a:srgbClr val="C00000"/>
                </a:solidFill>
                <a:latin typeface="+mn-lt"/>
                <a:sym typeface="Wingdings" panose="05000000000000000000" pitchFamily="2" charset="2"/>
              </a:rPr>
              <a:t>Une activité plus préventive que répressive </a:t>
            </a:r>
            <a:endParaRPr lang="fr-BE" sz="2800" b="1" cap="small" dirty="0">
              <a:solidFill>
                <a:srgbClr val="C00000"/>
              </a:solidFill>
              <a:latin typeface="+mn-lt"/>
              <a:sym typeface="Wingdings" panose="05000000000000000000" pitchFamily="2" charset="2"/>
            </a:endParaRPr>
          </a:p>
        </p:txBody>
      </p:sp>
      <p:sp>
        <p:nvSpPr>
          <p:cNvPr id="7" name="Titre 1">
            <a:extLst>
              <a:ext uri="{FF2B5EF4-FFF2-40B4-BE49-F238E27FC236}">
                <a16:creationId xmlns:a16="http://schemas.microsoft.com/office/drawing/2014/main" id="{5CD7197D-ACEC-4B9D-AF25-F721DBAC3C51}"/>
              </a:ext>
            </a:extLst>
          </p:cNvPr>
          <p:cNvSpPr txBox="1">
            <a:spLocks/>
          </p:cNvSpPr>
          <p:nvPr/>
        </p:nvSpPr>
        <p:spPr>
          <a:xfrm>
            <a:off x="786408" y="44624"/>
            <a:ext cx="7890048" cy="887153"/>
          </a:xfrm>
          <a:prstGeom prst="rect">
            <a:avLst/>
          </a:prstGeom>
        </p:spPr>
        <p:txBody>
          <a:bodyPr vert="horz" lIns="91440" tIns="45720" rIns="91440" bIns="45720" rtlCol="0" anchor="ctr">
            <a:normAutofit fontScale="92500" lnSpcReduction="10000"/>
          </a:bodyPr>
          <a:lstStyle>
            <a:lvl1pPr algn="l" defTabSz="914400" rtl="0" eaLnBrk="1" latinLnBrk="0" hangingPunct="1">
              <a:spcBef>
                <a:spcPct val="0"/>
              </a:spcBef>
              <a:buNone/>
              <a:defRPr sz="4400" kern="1200">
                <a:solidFill>
                  <a:schemeClr val="tx1"/>
                </a:solidFill>
                <a:latin typeface="+mj-lt"/>
                <a:ea typeface="+mj-ea"/>
                <a:cs typeface="+mj-cs"/>
              </a:defRPr>
            </a:lvl1pPr>
          </a:lstStyle>
          <a:p>
            <a:pPr algn="ctr"/>
            <a:r>
              <a:rPr lang="fr-FR" sz="3000" b="1" dirty="0">
                <a:solidFill>
                  <a:schemeClr val="accent5"/>
                </a:solidFill>
              </a:rPr>
              <a:t>RESULTATS</a:t>
            </a:r>
          </a:p>
          <a:p>
            <a:pPr algn="ctr"/>
            <a:r>
              <a:rPr lang="fr-FR" sz="2800" b="1" dirty="0">
                <a:solidFill>
                  <a:schemeClr val="accent5"/>
                </a:solidFill>
              </a:rPr>
              <a:t>DU POINT DE VUE DE L’ACTIVITE </a:t>
            </a:r>
            <a:endParaRPr lang="fr-BE" sz="2800" b="1" dirty="0">
              <a:solidFill>
                <a:schemeClr val="accent5"/>
              </a:solidFill>
            </a:endParaRPr>
          </a:p>
        </p:txBody>
      </p:sp>
      <p:sp>
        <p:nvSpPr>
          <p:cNvPr id="2" name="ZoneTexte 1">
            <a:extLst>
              <a:ext uri="{FF2B5EF4-FFF2-40B4-BE49-F238E27FC236}">
                <a16:creationId xmlns:a16="http://schemas.microsoft.com/office/drawing/2014/main" id="{A2788858-8272-FC2E-0396-7C8DEAD691EB}"/>
              </a:ext>
            </a:extLst>
          </p:cNvPr>
          <p:cNvSpPr txBox="1"/>
          <p:nvPr/>
        </p:nvSpPr>
        <p:spPr>
          <a:xfrm>
            <a:off x="786408" y="2023801"/>
            <a:ext cx="8034064" cy="4278094"/>
          </a:xfrm>
          <a:prstGeom prst="rect">
            <a:avLst/>
          </a:prstGeom>
          <a:noFill/>
        </p:spPr>
        <p:txBody>
          <a:bodyPr wrap="square" rtlCol="0">
            <a:spAutoFit/>
          </a:bodyPr>
          <a:lstStyle/>
          <a:p>
            <a:pPr marL="285750" indent="-285750">
              <a:buFont typeface="Wingdings" panose="05000000000000000000" pitchFamily="2" charset="2"/>
              <a:buChar char="§"/>
            </a:pPr>
            <a:r>
              <a:rPr lang="fr-FR" sz="2400" dirty="0"/>
              <a:t>Activité généralement préventive</a:t>
            </a:r>
          </a:p>
          <a:p>
            <a:pPr marL="285750" indent="-285750">
              <a:buFont typeface="Wingdings" panose="05000000000000000000" pitchFamily="2" charset="2"/>
              <a:buChar char="§"/>
            </a:pPr>
            <a:endParaRPr lang="fr-FR" sz="800" dirty="0"/>
          </a:p>
          <a:p>
            <a:pPr marL="285750" indent="-285750">
              <a:buFont typeface="Wingdings" panose="05000000000000000000" pitchFamily="2" charset="2"/>
              <a:buChar char="§"/>
            </a:pPr>
            <a:endParaRPr lang="fr-FR" sz="800" dirty="0"/>
          </a:p>
          <a:p>
            <a:pPr marL="285750" indent="-285750">
              <a:buFont typeface="Wingdings" panose="05000000000000000000" pitchFamily="2" charset="2"/>
              <a:buChar char="§"/>
            </a:pPr>
            <a:r>
              <a:rPr lang="fr-FR" sz="2400" dirty="0"/>
              <a:t>Activité répressive ciblée et/ou sous la pression de la hiérarchie</a:t>
            </a:r>
          </a:p>
          <a:p>
            <a:endParaRPr lang="fr-FR" sz="800" dirty="0"/>
          </a:p>
          <a:p>
            <a:endParaRPr lang="fr-FR" sz="800" dirty="0"/>
          </a:p>
          <a:p>
            <a:pPr marL="285750" indent="-285750">
              <a:buFont typeface="Wingdings" panose="05000000000000000000" pitchFamily="2" charset="2"/>
              <a:buChar char="§"/>
            </a:pPr>
            <a:r>
              <a:rPr lang="fr-FR" sz="2400" dirty="0"/>
              <a:t>Raisons :</a:t>
            </a:r>
          </a:p>
          <a:p>
            <a:r>
              <a:rPr lang="fr-FR" sz="2400" dirty="0"/>
              <a:t>	1. Incertitude des mesures à respecter </a:t>
            </a:r>
          </a:p>
          <a:p>
            <a:endParaRPr lang="fr-FR" sz="800" dirty="0"/>
          </a:p>
          <a:p>
            <a:r>
              <a:rPr lang="fr-FR" sz="2400" dirty="0"/>
              <a:t>	2. Charge administrative</a:t>
            </a:r>
          </a:p>
          <a:p>
            <a:endParaRPr lang="fr-FR" sz="800" dirty="0"/>
          </a:p>
          <a:p>
            <a:r>
              <a:rPr lang="fr-FR" sz="2400" dirty="0"/>
              <a:t>	3. Relations avec les citoyens </a:t>
            </a:r>
          </a:p>
          <a:p>
            <a:endParaRPr lang="fr-FR" sz="800" dirty="0"/>
          </a:p>
          <a:p>
            <a:r>
              <a:rPr lang="fr-FR" sz="2400" dirty="0"/>
              <a:t>	4. Risque de contamination pour soi et pour ses 	proches </a:t>
            </a:r>
          </a:p>
        </p:txBody>
      </p:sp>
      <p:sp>
        <p:nvSpPr>
          <p:cNvPr id="3" name="Rectangle : coins arrondis 2">
            <a:extLst>
              <a:ext uri="{FF2B5EF4-FFF2-40B4-BE49-F238E27FC236}">
                <a16:creationId xmlns:a16="http://schemas.microsoft.com/office/drawing/2014/main" id="{974B3A25-19FE-64C5-91CB-48E66D18CA56}"/>
              </a:ext>
            </a:extLst>
          </p:cNvPr>
          <p:cNvSpPr/>
          <p:nvPr/>
        </p:nvSpPr>
        <p:spPr>
          <a:xfrm>
            <a:off x="1331640" y="1052736"/>
            <a:ext cx="6840760" cy="778098"/>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344966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529853-1534-AB82-769B-3EF47B4D2AAD}"/>
              </a:ext>
            </a:extLst>
          </p:cNvPr>
          <p:cNvSpPr>
            <a:spLocks noGrp="1"/>
          </p:cNvSpPr>
          <p:nvPr>
            <p:ph type="title"/>
          </p:nvPr>
        </p:nvSpPr>
        <p:spPr>
          <a:xfrm>
            <a:off x="755576" y="274638"/>
            <a:ext cx="7931224" cy="706090"/>
          </a:xfrm>
        </p:spPr>
        <p:txBody>
          <a:bodyPr>
            <a:normAutofit fontScale="90000"/>
          </a:bodyPr>
          <a:lstStyle/>
          <a:p>
            <a:pPr algn="ctr"/>
            <a:br>
              <a:rPr lang="fr-FR" sz="3100" b="1" cap="small" dirty="0">
                <a:solidFill>
                  <a:srgbClr val="C00000"/>
                </a:solidFill>
                <a:latin typeface="+mn-lt"/>
                <a:sym typeface="Wingdings" panose="05000000000000000000" pitchFamily="2" charset="2"/>
              </a:rPr>
            </a:br>
            <a:r>
              <a:rPr lang="fr-FR" sz="3100" b="1" cap="small" dirty="0">
                <a:solidFill>
                  <a:srgbClr val="C00000"/>
                </a:solidFill>
                <a:latin typeface="+mn-lt"/>
                <a:sym typeface="Wingdings" panose="05000000000000000000" pitchFamily="2" charset="2"/>
              </a:rPr>
              <a:t>Une activité plus préventive que répressive </a:t>
            </a:r>
            <a:br>
              <a:rPr lang="fr-BE" sz="4400" b="1" cap="small" dirty="0">
                <a:solidFill>
                  <a:srgbClr val="C00000"/>
                </a:solidFill>
                <a:latin typeface="+mn-lt"/>
                <a:sym typeface="Wingdings" panose="05000000000000000000" pitchFamily="2" charset="2"/>
              </a:rPr>
            </a:br>
            <a:endParaRPr lang="fr-BE" dirty="0"/>
          </a:p>
        </p:txBody>
      </p:sp>
      <p:sp>
        <p:nvSpPr>
          <p:cNvPr id="3" name="Espace réservé du contenu 2">
            <a:extLst>
              <a:ext uri="{FF2B5EF4-FFF2-40B4-BE49-F238E27FC236}">
                <a16:creationId xmlns:a16="http://schemas.microsoft.com/office/drawing/2014/main" id="{4F08C61E-9E02-B05B-A400-3236085F5581}"/>
              </a:ext>
            </a:extLst>
          </p:cNvPr>
          <p:cNvSpPr>
            <a:spLocks noGrp="1"/>
          </p:cNvSpPr>
          <p:nvPr>
            <p:ph sz="half" idx="1"/>
          </p:nvPr>
        </p:nvSpPr>
        <p:spPr>
          <a:xfrm>
            <a:off x="755576" y="1412776"/>
            <a:ext cx="3740224" cy="4713387"/>
          </a:xfrm>
        </p:spPr>
        <p:txBody>
          <a:bodyPr>
            <a:normAutofit fontScale="92500" lnSpcReduction="10000"/>
          </a:bodyPr>
          <a:lstStyle/>
          <a:p>
            <a:r>
              <a:rPr lang="fr-FR" dirty="0"/>
              <a:t>Activité généralement préventive </a:t>
            </a:r>
          </a:p>
          <a:p>
            <a:endParaRPr lang="fr-FR" dirty="0"/>
          </a:p>
          <a:p>
            <a:pPr marL="0" indent="0">
              <a:buNone/>
            </a:pPr>
            <a:endParaRPr lang="fr-FR" dirty="0"/>
          </a:p>
          <a:p>
            <a:pPr marL="0" indent="0">
              <a:buNone/>
            </a:pPr>
            <a:endParaRPr lang="fr-FR" dirty="0"/>
          </a:p>
          <a:p>
            <a:r>
              <a:rPr lang="fr-BE" dirty="0"/>
              <a:t>Activité répressive ciblée ou sous la pression de la hiérarchie </a:t>
            </a:r>
          </a:p>
        </p:txBody>
      </p:sp>
      <p:sp>
        <p:nvSpPr>
          <p:cNvPr id="4" name="Espace réservé du contenu 3">
            <a:extLst>
              <a:ext uri="{FF2B5EF4-FFF2-40B4-BE49-F238E27FC236}">
                <a16:creationId xmlns:a16="http://schemas.microsoft.com/office/drawing/2014/main" id="{E86E9AE9-3547-6B3B-FC3D-A8A0A57BDEE3}"/>
              </a:ext>
            </a:extLst>
          </p:cNvPr>
          <p:cNvSpPr>
            <a:spLocks noGrp="1"/>
          </p:cNvSpPr>
          <p:nvPr>
            <p:ph sz="half" idx="2"/>
          </p:nvPr>
        </p:nvSpPr>
        <p:spPr>
          <a:xfrm>
            <a:off x="4648202" y="1412776"/>
            <a:ext cx="4038598" cy="4713387"/>
          </a:xfrm>
        </p:spPr>
        <p:txBody>
          <a:bodyPr>
            <a:normAutofit fontScale="92500" lnSpcReduction="10000"/>
          </a:bodyPr>
          <a:lstStyle/>
          <a:p>
            <a:pPr marL="0" indent="0" algn="just">
              <a:buNone/>
            </a:pPr>
            <a:r>
              <a:rPr lang="fr-BE" sz="1900" i="1" dirty="0">
                <a:effectLst/>
                <a:latin typeface="Calibri" panose="020F0502020204030204" pitchFamily="34" charset="0"/>
                <a:ea typeface="Calibri" panose="020F0502020204030204" pitchFamily="34" charset="0"/>
              </a:rPr>
              <a:t>« Enfin, je n'ai pas beaucoup verbalisé COVID quoi </a:t>
            </a:r>
            <a:r>
              <a:rPr lang="fr-BE" sz="1900" i="1" dirty="0">
                <a:effectLst/>
                <a:latin typeface="Calibri" panose="020F0502020204030204" pitchFamily="34" charset="0"/>
                <a:ea typeface="Calibri" panose="020F0502020204030204" pitchFamily="34" charset="0"/>
                <a:cs typeface="Times New Roman" panose="02020603050405020304" pitchFamily="18" charset="0"/>
              </a:rPr>
              <a:t>[…]</a:t>
            </a:r>
            <a:r>
              <a:rPr lang="fr-BE" sz="1900" i="1" dirty="0">
                <a:effectLst/>
                <a:latin typeface="Calibri" panose="020F0502020204030204" pitchFamily="34" charset="0"/>
                <a:ea typeface="Calibri" panose="020F0502020204030204" pitchFamily="34" charset="0"/>
              </a:rPr>
              <a:t> Moi, honnêtement, ce n'était pas mon objectif, je préfère m'arrêter, arrêter les gens, discuter avec eux, essayer de les conscientiser que de commencer à les verbaliser.</a:t>
            </a:r>
            <a:r>
              <a:rPr lang="fr-BE" sz="1900" i="1" dirty="0">
                <a:effectLst/>
                <a:latin typeface="Calibri" panose="020F0502020204030204" pitchFamily="34" charset="0"/>
                <a:ea typeface="Calibri" panose="020F0502020204030204" pitchFamily="34" charset="0"/>
                <a:cs typeface="Times New Roman" panose="02020603050405020304" pitchFamily="18" charset="0"/>
              </a:rPr>
              <a:t> » (P2) </a:t>
            </a:r>
          </a:p>
          <a:p>
            <a:pPr marL="0" indent="0">
              <a:buNone/>
            </a:pPr>
            <a:endParaRPr lang="fr-BE" sz="1800" i="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BE" sz="1800" i="1" dirty="0">
              <a:solidFill>
                <a:srgbClr val="000000"/>
              </a:solidFill>
              <a:effectLst/>
              <a:latin typeface="Calibri" panose="020F0502020204030204" pitchFamily="34" charset="0"/>
              <a:ea typeface="Times New Roman" panose="02020603050405020304" pitchFamily="18" charset="0"/>
            </a:endParaRPr>
          </a:p>
          <a:p>
            <a:pPr marL="0" indent="0" algn="just">
              <a:buNone/>
            </a:pPr>
            <a:r>
              <a:rPr lang="fr-BE" sz="1900" i="1" dirty="0">
                <a:solidFill>
                  <a:srgbClr val="000000"/>
                </a:solidFill>
                <a:effectLst/>
                <a:ea typeface="Times New Roman" panose="02020603050405020304" pitchFamily="18" charset="0"/>
              </a:rPr>
              <a:t>« En fait, il faut aussi comprendre qu’il y a des règles COVID qui, clairement, nous arrangent de faire respecter parce que </a:t>
            </a:r>
            <a:r>
              <a:rPr lang="fr-BE" sz="1900" i="1" dirty="0" err="1">
                <a:solidFill>
                  <a:srgbClr val="000000"/>
                </a:solidFill>
                <a:effectLst/>
                <a:ea typeface="Times New Roman" panose="02020603050405020304" pitchFamily="18" charset="0"/>
              </a:rPr>
              <a:t>ça</a:t>
            </a:r>
            <a:r>
              <a:rPr lang="fr-BE" sz="1900" i="1" dirty="0">
                <a:solidFill>
                  <a:srgbClr val="000000"/>
                </a:solidFill>
                <a:effectLst/>
                <a:ea typeface="Times New Roman" panose="02020603050405020304" pitchFamily="18" charset="0"/>
              </a:rPr>
              <a:t> nous évite des problèmes par après. Du style, des rassemblements la nuit, si vous laissez un rassemblement de 10, 15 personnes qui boivent, vous </a:t>
            </a:r>
            <a:r>
              <a:rPr lang="fr-BE" sz="1900" i="1" dirty="0" err="1">
                <a:solidFill>
                  <a:srgbClr val="000000"/>
                </a:solidFill>
                <a:effectLst/>
                <a:ea typeface="Times New Roman" panose="02020603050405020304" pitchFamily="18" charset="0"/>
              </a:rPr>
              <a:t>êtes</a:t>
            </a:r>
            <a:r>
              <a:rPr lang="fr-BE" sz="1900" i="1" dirty="0">
                <a:solidFill>
                  <a:srgbClr val="000000"/>
                </a:solidFill>
                <a:effectLst/>
                <a:ea typeface="Times New Roman" panose="02020603050405020304" pitchFamily="18" charset="0"/>
              </a:rPr>
              <a:t> sûrs que vous allez avoir dans le tas des bagarres, un accident </a:t>
            </a:r>
            <a:r>
              <a:rPr lang="fr-BE" sz="1900" i="1" dirty="0">
                <a:effectLst/>
                <a:ea typeface="Times New Roman" panose="02020603050405020304" pitchFamily="18" charset="0"/>
              </a:rPr>
              <a:t>[…]</a:t>
            </a:r>
            <a:r>
              <a:rPr lang="fr-BE" sz="1900" i="1" dirty="0">
                <a:solidFill>
                  <a:srgbClr val="000000"/>
                </a:solidFill>
                <a:effectLst/>
                <a:ea typeface="Times New Roman" panose="02020603050405020304" pitchFamily="18" charset="0"/>
              </a:rPr>
              <a:t>» (P7)  </a:t>
            </a:r>
          </a:p>
          <a:p>
            <a:pPr marL="0" indent="0">
              <a:buNone/>
            </a:pPr>
            <a:endParaRPr lang="fr-BE" sz="1800" i="1" dirty="0">
              <a:solidFill>
                <a:srgbClr val="000000"/>
              </a:solidFill>
              <a:latin typeface="Calibri" panose="020F0502020204030204" pitchFamily="34" charset="0"/>
              <a:ea typeface="Times New Roman" panose="02020603050405020304" pitchFamily="18" charset="0"/>
            </a:endParaRPr>
          </a:p>
          <a:p>
            <a:pPr marL="0" indent="0">
              <a:buNone/>
            </a:pPr>
            <a:endParaRPr lang="fr-BE" sz="1800" dirty="0">
              <a:effectLst/>
              <a:latin typeface="Times New Roman" panose="02020603050405020304" pitchFamily="18" charset="0"/>
              <a:ea typeface="Times New Roman" panose="02020603050405020304" pitchFamily="18" charset="0"/>
            </a:endParaRPr>
          </a:p>
          <a:p>
            <a:pPr marL="0" indent="0">
              <a:buNone/>
            </a:pPr>
            <a:endParaRPr lang="fr-BE" sz="1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 coins arrondis 4">
            <a:extLst>
              <a:ext uri="{FF2B5EF4-FFF2-40B4-BE49-F238E27FC236}">
                <a16:creationId xmlns:a16="http://schemas.microsoft.com/office/drawing/2014/main" id="{94ADA3B9-79FE-8EFF-584C-37D07BB20AB5}"/>
              </a:ext>
            </a:extLst>
          </p:cNvPr>
          <p:cNvSpPr/>
          <p:nvPr/>
        </p:nvSpPr>
        <p:spPr>
          <a:xfrm>
            <a:off x="1403648" y="274638"/>
            <a:ext cx="6552728" cy="634082"/>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320280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D7B42A-7120-10F7-1212-ABC5692D5E92}"/>
              </a:ext>
            </a:extLst>
          </p:cNvPr>
          <p:cNvSpPr>
            <a:spLocks noGrp="1"/>
          </p:cNvSpPr>
          <p:nvPr>
            <p:ph type="title"/>
          </p:nvPr>
        </p:nvSpPr>
        <p:spPr>
          <a:xfrm>
            <a:off x="755576" y="260648"/>
            <a:ext cx="7931224" cy="936104"/>
          </a:xfrm>
        </p:spPr>
        <p:txBody>
          <a:bodyPr>
            <a:normAutofit fontScale="90000"/>
          </a:bodyPr>
          <a:lstStyle/>
          <a:p>
            <a:pPr algn="ctr"/>
            <a:br>
              <a:rPr lang="fr-FR" sz="3100" b="1" cap="small" dirty="0">
                <a:solidFill>
                  <a:srgbClr val="C00000"/>
                </a:solidFill>
                <a:latin typeface="+mn-lt"/>
                <a:sym typeface="Wingdings" panose="05000000000000000000" pitchFamily="2" charset="2"/>
              </a:rPr>
            </a:br>
            <a:r>
              <a:rPr lang="fr-FR" sz="3100" b="1" cap="small" dirty="0">
                <a:solidFill>
                  <a:srgbClr val="C00000"/>
                </a:solidFill>
                <a:latin typeface="+mn-lt"/>
                <a:sym typeface="Wingdings" panose="05000000000000000000" pitchFamily="2" charset="2"/>
              </a:rPr>
              <a:t>Une activité plus préventive que répressive : principales raisons </a:t>
            </a:r>
            <a:br>
              <a:rPr lang="fr-BE" sz="6000" b="1" cap="small" dirty="0">
                <a:solidFill>
                  <a:srgbClr val="C00000"/>
                </a:solidFill>
                <a:latin typeface="+mn-lt"/>
                <a:sym typeface="Wingdings" panose="05000000000000000000" pitchFamily="2" charset="2"/>
              </a:rPr>
            </a:br>
            <a:r>
              <a:rPr lang="fr-FR" dirty="0"/>
              <a:t> </a:t>
            </a:r>
            <a:endParaRPr lang="fr-BE" dirty="0"/>
          </a:p>
        </p:txBody>
      </p:sp>
      <p:sp>
        <p:nvSpPr>
          <p:cNvPr id="3" name="Espace réservé du contenu 2">
            <a:extLst>
              <a:ext uri="{FF2B5EF4-FFF2-40B4-BE49-F238E27FC236}">
                <a16:creationId xmlns:a16="http://schemas.microsoft.com/office/drawing/2014/main" id="{714AAEB8-E3CD-6186-614D-B757647B9C64}"/>
              </a:ext>
            </a:extLst>
          </p:cNvPr>
          <p:cNvSpPr>
            <a:spLocks noGrp="1"/>
          </p:cNvSpPr>
          <p:nvPr>
            <p:ph sz="half" idx="1"/>
          </p:nvPr>
        </p:nvSpPr>
        <p:spPr>
          <a:xfrm>
            <a:off x="539552" y="1772816"/>
            <a:ext cx="3956248" cy="4353347"/>
          </a:xfrm>
        </p:spPr>
        <p:txBody>
          <a:bodyPr>
            <a:normAutofit fontScale="92500" lnSpcReduction="20000"/>
          </a:bodyPr>
          <a:lstStyle/>
          <a:p>
            <a:pPr>
              <a:buFont typeface="Wingdings" panose="05000000000000000000" pitchFamily="2" charset="2"/>
              <a:buChar char="§"/>
            </a:pPr>
            <a:r>
              <a:rPr lang="fr-FR" sz="2800" dirty="0"/>
              <a:t>L’incertitude des mesures à respecter </a:t>
            </a:r>
          </a:p>
          <a:p>
            <a:pPr marL="0" indent="0">
              <a:buNone/>
            </a:pPr>
            <a:endParaRPr lang="fr-FR" sz="2800" dirty="0"/>
          </a:p>
          <a:p>
            <a:endParaRPr lang="fr-FR" sz="800" dirty="0"/>
          </a:p>
          <a:p>
            <a:endParaRPr lang="fr-FR" sz="800" dirty="0"/>
          </a:p>
          <a:p>
            <a:endParaRPr lang="fr-FR" sz="800" dirty="0"/>
          </a:p>
          <a:p>
            <a:endParaRPr lang="fr-FR" sz="800" dirty="0"/>
          </a:p>
          <a:p>
            <a:pPr>
              <a:buFont typeface="Wingdings" panose="05000000000000000000" pitchFamily="2" charset="2"/>
              <a:buChar char="§"/>
            </a:pPr>
            <a:r>
              <a:rPr lang="fr-FR" sz="2800" dirty="0"/>
              <a:t>La charge administrative</a:t>
            </a:r>
          </a:p>
          <a:p>
            <a:endParaRPr lang="fr-FR" sz="2800" dirty="0"/>
          </a:p>
          <a:p>
            <a:endParaRPr lang="fr-FR" sz="2800" dirty="0"/>
          </a:p>
          <a:p>
            <a:pPr marL="0" indent="0">
              <a:buNone/>
            </a:pPr>
            <a:endParaRPr lang="fr-FR" dirty="0"/>
          </a:p>
          <a:p>
            <a:pPr marL="0" indent="0">
              <a:buNone/>
            </a:pPr>
            <a:endParaRPr lang="fr-BE" dirty="0"/>
          </a:p>
        </p:txBody>
      </p:sp>
      <p:sp>
        <p:nvSpPr>
          <p:cNvPr id="4" name="Espace réservé du contenu 3">
            <a:extLst>
              <a:ext uri="{FF2B5EF4-FFF2-40B4-BE49-F238E27FC236}">
                <a16:creationId xmlns:a16="http://schemas.microsoft.com/office/drawing/2014/main" id="{11F792BC-3E43-8A98-9B55-3E2B0F11E5DB}"/>
              </a:ext>
            </a:extLst>
          </p:cNvPr>
          <p:cNvSpPr>
            <a:spLocks noGrp="1"/>
          </p:cNvSpPr>
          <p:nvPr>
            <p:ph sz="half" idx="2"/>
          </p:nvPr>
        </p:nvSpPr>
        <p:spPr>
          <a:xfrm>
            <a:off x="4648200" y="1772816"/>
            <a:ext cx="4038600" cy="4353347"/>
          </a:xfrm>
        </p:spPr>
        <p:txBody>
          <a:bodyPr>
            <a:normAutofit fontScale="92500" lnSpcReduction="20000"/>
          </a:bodyPr>
          <a:lstStyle/>
          <a:p>
            <a:pPr marL="0" indent="0" algn="just">
              <a:buNone/>
            </a:pPr>
            <a:r>
              <a:rPr lang="fr-BE" sz="1900" i="1" kern="100" dirty="0">
                <a:effectLst/>
                <a:latin typeface="Calibri" panose="020F0502020204030204" pitchFamily="34" charset="0"/>
                <a:ea typeface="Calibri" panose="020F0502020204030204" pitchFamily="34" charset="0"/>
                <a:cs typeface="Calibri" panose="020F0502020204030204" pitchFamily="34" charset="0"/>
              </a:rPr>
              <a:t>« Après on a dû s’adapter en fonction des arrêtés royaux qui changeaient tous les 15 jours, à un moment on ne savait plus trop nous-mêmes, ils peuvent, ils ne peuvent pas ? </a:t>
            </a:r>
            <a:r>
              <a:rPr lang="fr-BE" sz="1900" i="1" kern="100" dirty="0">
                <a:effectLst/>
                <a:latin typeface="Calibri" panose="020F0502020204030204" pitchFamily="34" charset="0"/>
                <a:ea typeface="Calibri" panose="020F0502020204030204" pitchFamily="34" charset="0"/>
                <a:cs typeface="Times New Roman" panose="02020603050405020304" pitchFamily="18" charset="0"/>
              </a:rPr>
              <a:t>[…]. » (P24)</a:t>
            </a:r>
            <a:endParaRPr lang="fr-BE" sz="1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fr-BE" sz="18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algn="just">
              <a:buNone/>
            </a:pPr>
            <a:endParaRPr lang="fr-BE" sz="18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algn="just">
              <a:buNone/>
            </a:pP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Généralement, moi je me trouvais avant avec 5 ou 6 procès-verbaux en traitement. Donc ça veut dire que j’ai 5 ou 6 PV à rédiger. On a un mois pour rédiger, pour prendre les auditions, pour faire les constatations, pour faire les suites d’enquêtes. Actuellement, je dois en avoir 20-25. C’est très compliqué à tenir. D’ailleurs, on n’arrive plus à tenir les délais d’un mois </a:t>
            </a:r>
            <a:r>
              <a:rPr lang="fr-BE" sz="1900" i="1" kern="100" dirty="0">
                <a:effectLst/>
                <a:latin typeface="Calibri" panose="020F0502020204030204" pitchFamily="34" charset="0"/>
                <a:ea typeface="Calibri" panose="020F0502020204030204" pitchFamily="34" charset="0"/>
                <a:cs typeface="Times New Roman" panose="02020603050405020304" pitchFamily="18" charset="0"/>
              </a:rPr>
              <a:t>[…] » (P7)</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fr-BE" sz="1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BE" dirty="0"/>
          </a:p>
        </p:txBody>
      </p:sp>
      <p:sp>
        <p:nvSpPr>
          <p:cNvPr id="5" name="Rectangle : coins arrondis 4">
            <a:extLst>
              <a:ext uri="{FF2B5EF4-FFF2-40B4-BE49-F238E27FC236}">
                <a16:creationId xmlns:a16="http://schemas.microsoft.com/office/drawing/2014/main" id="{A2AA549C-0EE7-7096-076F-C7494AFF5EF7}"/>
              </a:ext>
            </a:extLst>
          </p:cNvPr>
          <p:cNvSpPr/>
          <p:nvPr/>
        </p:nvSpPr>
        <p:spPr>
          <a:xfrm>
            <a:off x="1475656" y="188640"/>
            <a:ext cx="6480720" cy="936104"/>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022341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D7B42A-7120-10F7-1212-ABC5692D5E92}"/>
              </a:ext>
            </a:extLst>
          </p:cNvPr>
          <p:cNvSpPr>
            <a:spLocks noGrp="1"/>
          </p:cNvSpPr>
          <p:nvPr>
            <p:ph type="title"/>
          </p:nvPr>
        </p:nvSpPr>
        <p:spPr>
          <a:xfrm>
            <a:off x="755576" y="274638"/>
            <a:ext cx="7931224" cy="994122"/>
          </a:xfrm>
        </p:spPr>
        <p:txBody>
          <a:bodyPr>
            <a:normAutofit/>
          </a:bodyPr>
          <a:lstStyle/>
          <a:p>
            <a:pPr algn="ctr"/>
            <a:r>
              <a:rPr lang="fr-FR" sz="2800" b="1" cap="small" dirty="0">
                <a:solidFill>
                  <a:srgbClr val="C00000"/>
                </a:solidFill>
                <a:latin typeface="+mn-lt"/>
                <a:sym typeface="Wingdings" panose="05000000000000000000" pitchFamily="2" charset="2"/>
              </a:rPr>
              <a:t>Une activité plus préventive que répressive : principales raisons</a:t>
            </a:r>
            <a:endParaRPr lang="fr-BE" sz="2800" dirty="0"/>
          </a:p>
        </p:txBody>
      </p:sp>
      <p:sp>
        <p:nvSpPr>
          <p:cNvPr id="3" name="Espace réservé du contenu 2">
            <a:extLst>
              <a:ext uri="{FF2B5EF4-FFF2-40B4-BE49-F238E27FC236}">
                <a16:creationId xmlns:a16="http://schemas.microsoft.com/office/drawing/2014/main" id="{714AAEB8-E3CD-6186-614D-B757647B9C64}"/>
              </a:ext>
            </a:extLst>
          </p:cNvPr>
          <p:cNvSpPr>
            <a:spLocks noGrp="1"/>
          </p:cNvSpPr>
          <p:nvPr>
            <p:ph sz="half" idx="1"/>
          </p:nvPr>
        </p:nvSpPr>
        <p:spPr>
          <a:xfrm>
            <a:off x="611560" y="1484784"/>
            <a:ext cx="3884240" cy="4641379"/>
          </a:xfrm>
        </p:spPr>
        <p:txBody>
          <a:bodyPr>
            <a:normAutofit fontScale="92500" lnSpcReduction="20000"/>
          </a:bodyPr>
          <a:lstStyle/>
          <a:p>
            <a:pPr marL="0" indent="0">
              <a:buNone/>
            </a:pPr>
            <a:endParaRPr lang="fr-FR" sz="800" dirty="0"/>
          </a:p>
          <a:p>
            <a:pPr>
              <a:buFont typeface="Wingdings" panose="05000000000000000000" pitchFamily="2" charset="2"/>
              <a:buChar char="§"/>
            </a:pPr>
            <a:r>
              <a:rPr lang="fr-FR" dirty="0"/>
              <a:t>Les relations avec les citoyens </a:t>
            </a:r>
          </a:p>
          <a:p>
            <a:pPr>
              <a:buFont typeface="Wingdings" panose="05000000000000000000" pitchFamily="2" charset="2"/>
              <a:buChar char="§"/>
            </a:pPr>
            <a:endParaRPr lang="fr-FR" sz="2600" dirty="0"/>
          </a:p>
          <a:p>
            <a:pPr>
              <a:buFont typeface="Wingdings" panose="05000000000000000000" pitchFamily="2" charset="2"/>
              <a:buChar char="§"/>
            </a:pPr>
            <a:endParaRPr lang="fr-FR" sz="2600" dirty="0"/>
          </a:p>
          <a:p>
            <a:pPr>
              <a:buFont typeface="Wingdings" panose="05000000000000000000" pitchFamily="2" charset="2"/>
              <a:buChar char="§"/>
            </a:pPr>
            <a:endParaRPr lang="fr-FR" sz="800" dirty="0"/>
          </a:p>
          <a:p>
            <a:pPr>
              <a:buFont typeface="Wingdings" panose="05000000000000000000" pitchFamily="2" charset="2"/>
              <a:buChar char="§"/>
            </a:pPr>
            <a:endParaRPr lang="fr-FR" sz="800" dirty="0"/>
          </a:p>
          <a:p>
            <a:pPr>
              <a:buFont typeface="Wingdings" panose="05000000000000000000" pitchFamily="2" charset="2"/>
              <a:buChar char="§"/>
            </a:pPr>
            <a:endParaRPr lang="fr-FR" sz="800" dirty="0"/>
          </a:p>
          <a:p>
            <a:pPr>
              <a:buFont typeface="Wingdings" panose="05000000000000000000" pitchFamily="2" charset="2"/>
              <a:buChar char="§"/>
            </a:pPr>
            <a:r>
              <a:rPr lang="fr-FR" dirty="0"/>
              <a:t>Le risque de contamination pour soi et pour les proches </a:t>
            </a:r>
          </a:p>
          <a:p>
            <a:pPr>
              <a:buFont typeface="Wingdings" panose="05000000000000000000" pitchFamily="2" charset="2"/>
              <a:buChar char="§"/>
            </a:pPr>
            <a:endParaRPr lang="fr-FR" sz="2600" dirty="0"/>
          </a:p>
          <a:p>
            <a:pPr marL="0" indent="0">
              <a:buNone/>
            </a:pPr>
            <a:endParaRPr lang="fr-BE" dirty="0"/>
          </a:p>
        </p:txBody>
      </p:sp>
      <p:sp>
        <p:nvSpPr>
          <p:cNvPr id="4" name="Espace réservé du contenu 3">
            <a:extLst>
              <a:ext uri="{FF2B5EF4-FFF2-40B4-BE49-F238E27FC236}">
                <a16:creationId xmlns:a16="http://schemas.microsoft.com/office/drawing/2014/main" id="{11F792BC-3E43-8A98-9B55-3E2B0F11E5DB}"/>
              </a:ext>
            </a:extLst>
          </p:cNvPr>
          <p:cNvSpPr>
            <a:spLocks noGrp="1"/>
          </p:cNvSpPr>
          <p:nvPr>
            <p:ph sz="half" idx="2"/>
          </p:nvPr>
        </p:nvSpPr>
        <p:spPr/>
        <p:txBody>
          <a:bodyPr>
            <a:normAutofit fontScale="92500" lnSpcReduction="20000"/>
          </a:bodyPr>
          <a:lstStyle/>
          <a:p>
            <a:pPr marL="0" indent="0" algn="just">
              <a:buNone/>
            </a:pPr>
            <a:r>
              <a:rPr lang="fr-BE" sz="1900" i="1" dirty="0">
                <a:solidFill>
                  <a:srgbClr val="212121"/>
                </a:solidFill>
                <a:effectLst/>
                <a:latin typeface="Calibri" panose="020F0502020204030204" pitchFamily="34" charset="0"/>
                <a:ea typeface="Calibri" panose="020F0502020204030204" pitchFamily="34" charset="0"/>
              </a:rPr>
              <a:t>« C'est vrai que l'image de la police a pris cher pendant le confinement, puisqu'on était devenu la vilaine police. On était devenu ceux qui vont mettre les PV COVID. On était vraiment devenu les méchants » (P8) </a:t>
            </a:r>
          </a:p>
          <a:p>
            <a:pPr marL="0" indent="0">
              <a:buNone/>
            </a:pPr>
            <a:endParaRPr lang="fr-BE" sz="1800" dirty="0">
              <a:solidFill>
                <a:srgbClr val="212121"/>
              </a:solidFill>
              <a:latin typeface="Calibri" panose="020F0502020204030204" pitchFamily="34" charset="0"/>
              <a:ea typeface="Calibri" panose="020F0502020204030204" pitchFamily="34" charset="0"/>
            </a:endParaRPr>
          </a:p>
          <a:p>
            <a:pPr marL="0" indent="0">
              <a:buNone/>
            </a:pPr>
            <a:endParaRPr lang="fr-BE" sz="1800" dirty="0">
              <a:solidFill>
                <a:srgbClr val="212121"/>
              </a:solidFill>
              <a:latin typeface="Calibri" panose="020F0502020204030204" pitchFamily="34" charset="0"/>
              <a:ea typeface="Calibri" panose="020F0502020204030204" pitchFamily="34" charset="0"/>
            </a:endParaRPr>
          </a:p>
          <a:p>
            <a:pPr marL="0" indent="0" algn="just">
              <a:lnSpc>
                <a:spcPct val="107000"/>
              </a:lnSpc>
              <a:spcAft>
                <a:spcPts val="800"/>
              </a:spcAft>
              <a:buNone/>
            </a:pP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 ce </a:t>
            </a:r>
            <a:r>
              <a:rPr lang="fr-BE" sz="1900" i="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moment-la</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on </a:t>
            </a:r>
            <a:r>
              <a:rPr lang="fr-BE" sz="1900" i="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était</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un peu perdu, on n'avait pas tout ce qui </a:t>
            </a:r>
            <a:r>
              <a:rPr lang="fr-BE" sz="1900" i="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était</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masque lors de la </a:t>
            </a:r>
            <a:r>
              <a:rPr lang="fr-BE" sz="1900" i="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première</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vague donc ... on </a:t>
            </a:r>
            <a:r>
              <a:rPr lang="fr-BE" sz="1900" i="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était</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quand </a:t>
            </a:r>
            <a:r>
              <a:rPr lang="fr-BE" sz="1900" i="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même</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au contact, vraiment </a:t>
            </a:r>
            <a:r>
              <a:rPr lang="fr-BE" sz="1900" i="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très</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proche de la population en permanence, donc ce n’</a:t>
            </a:r>
            <a:r>
              <a:rPr lang="fr-BE" sz="1900" i="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était</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pas top, c’</a:t>
            </a:r>
            <a:r>
              <a:rPr lang="fr-BE" sz="1900" i="1" kern="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était</a:t>
            </a: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la crainte et le stress. » (P21)</a:t>
            </a:r>
            <a:endParaRPr lang="fr-BE" sz="19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fr-BE" sz="1900" i="1" kern="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fr-BE" sz="19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BE" dirty="0"/>
          </a:p>
        </p:txBody>
      </p:sp>
      <p:sp>
        <p:nvSpPr>
          <p:cNvPr id="5" name="Rectangle : coins arrondis 4">
            <a:extLst>
              <a:ext uri="{FF2B5EF4-FFF2-40B4-BE49-F238E27FC236}">
                <a16:creationId xmlns:a16="http://schemas.microsoft.com/office/drawing/2014/main" id="{0CDBE901-7F5C-7467-0D77-BDC6D8390D85}"/>
              </a:ext>
            </a:extLst>
          </p:cNvPr>
          <p:cNvSpPr/>
          <p:nvPr/>
        </p:nvSpPr>
        <p:spPr>
          <a:xfrm>
            <a:off x="1403648" y="274638"/>
            <a:ext cx="6552728" cy="994122"/>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499220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1">
            <a:extLst>
              <a:ext uri="{FF2B5EF4-FFF2-40B4-BE49-F238E27FC236}">
                <a16:creationId xmlns:a16="http://schemas.microsoft.com/office/drawing/2014/main" id="{61520DF0-E539-60CF-221E-CCE416D42808}"/>
              </a:ext>
            </a:extLst>
          </p:cNvPr>
          <p:cNvSpPr txBox="1">
            <a:spLocks/>
          </p:cNvSpPr>
          <p:nvPr/>
        </p:nvSpPr>
        <p:spPr>
          <a:xfrm>
            <a:off x="729743" y="1340768"/>
            <a:ext cx="7802697" cy="4608512"/>
          </a:xfrm>
          <a:prstGeom prst="rect">
            <a:avLst/>
          </a:prstGeom>
          <a:noFill/>
        </p:spPr>
        <p:txBody>
          <a:bodyPr vert="horz" lIns="91440" tIns="45720" rIns="91440" bIns="45720" rtlCol="0">
            <a:normAutofit fontScale="92500" lnSpcReduction="20000"/>
          </a:bodyPr>
          <a:lstStyle>
            <a:lvl1pPr marL="0" indent="0" algn="l" rtl="0" fontAlgn="base">
              <a:spcBef>
                <a:spcPct val="20000"/>
              </a:spcBef>
              <a:spcAft>
                <a:spcPct val="0"/>
              </a:spcAft>
              <a:buFontTx/>
              <a:buNone/>
              <a:defRPr kumimoji="0" lang="fr-FR" sz="3200" b="0" i="0" u="none" strike="noStrike" kern="1200" cap="none" normalizeH="0" baseline="0" dirty="0" smtClean="0">
                <a:ln>
                  <a:noFill/>
                </a:ln>
                <a:solidFill>
                  <a:srgbClr val="808080"/>
                </a:solidFill>
                <a:effectLst/>
                <a:latin typeface="Calibri" pitchFamily="34" charset="0"/>
                <a:ea typeface="Times New Roman" pitchFamily="18" charset="0"/>
                <a:cs typeface="Times New Roman" pitchFamily="18" charset="0"/>
              </a:defRPr>
            </a:lvl1pPr>
            <a:lvl2pPr marL="180975" indent="-180975" algn="l" rtl="0" fontAlgn="base">
              <a:spcBef>
                <a:spcPct val="20000"/>
              </a:spcBef>
              <a:spcAft>
                <a:spcPct val="0"/>
              </a:spcAft>
              <a:buClr>
                <a:srgbClr val="00ABCC"/>
              </a:buClr>
              <a:buFont typeface="Wingdings" pitchFamily="2" charset="2"/>
              <a:buChar char="§"/>
              <a:defRPr kumimoji="0" lang="fr-FR" sz="24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2pPr>
            <a:lvl3pPr marL="447675" indent="-180975" algn="l" rtl="0" fontAlgn="base">
              <a:spcBef>
                <a:spcPct val="20000"/>
              </a:spcBef>
              <a:spcAft>
                <a:spcPct val="0"/>
              </a:spcAft>
              <a:buClr>
                <a:srgbClr val="C44C4C"/>
              </a:buClr>
              <a:buFont typeface="Wingdings" pitchFamily="2" charset="2"/>
              <a:buChar char="§"/>
              <a:defRPr kumimoji="0" lang="fr-FR" sz="20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3pPr>
            <a:lvl4pPr marL="714375" indent="-180975" algn="l" rtl="0" fontAlgn="base">
              <a:spcBef>
                <a:spcPct val="20000"/>
              </a:spcBef>
              <a:spcAft>
                <a:spcPct val="0"/>
              </a:spcAft>
              <a:buClr>
                <a:schemeClr val="bg1">
                  <a:lumMod val="65000"/>
                </a:schemeClr>
              </a:buClr>
              <a:buFont typeface="Wingdings" pitchFamily="2" charset="2"/>
              <a:buChar char="§"/>
              <a:defRPr lang="fr-BE" sz="1800" kern="1200">
                <a:solidFill>
                  <a:schemeClr val="tx1"/>
                </a:solidFill>
                <a:latin typeface="+mn-lt"/>
                <a:ea typeface="+mn-ea"/>
                <a:cs typeface="Arial" charset="0"/>
              </a:defRPr>
            </a:lvl4pPr>
            <a:lvl5pPr marL="990600" indent="-171450" algn="l" rtl="0" fontAlgn="base">
              <a:spcBef>
                <a:spcPct val="20000"/>
              </a:spcBef>
              <a:spcAft>
                <a:spcPct val="0"/>
              </a:spcAft>
              <a:buFont typeface="Wingdings" pitchFamily="2" charset="2"/>
              <a:buChar char="§"/>
              <a:defRPr lang="fr-BE" sz="16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2" indent="-342900" algn="just" fontAlgn="auto">
              <a:spcBef>
                <a:spcPts val="300"/>
              </a:spcBef>
              <a:spcAft>
                <a:spcPts val="300"/>
              </a:spcAft>
              <a:defRPr/>
            </a:pPr>
            <a:r>
              <a:rPr lang="fr-FR" sz="2400" dirty="0">
                <a:latin typeface="+mn-lt"/>
                <a:sym typeface="Wingdings" panose="05000000000000000000" pitchFamily="2" charset="2"/>
              </a:rPr>
              <a:t>Nouvelles règles à respecter liées à la gestion de la crise COVID-19</a:t>
            </a:r>
          </a:p>
          <a:p>
            <a:pPr marL="0" lvl="2" indent="0" algn="just" fontAlgn="auto">
              <a:spcBef>
                <a:spcPts val="300"/>
              </a:spcBef>
              <a:spcAft>
                <a:spcPts val="300"/>
              </a:spcAft>
              <a:buNone/>
              <a:defRPr/>
            </a:pPr>
            <a:endParaRPr lang="fr-FR" sz="900" dirty="0">
              <a:latin typeface="+mn-lt"/>
              <a:sym typeface="Wingdings" panose="05000000000000000000" pitchFamily="2" charset="2"/>
            </a:endParaRPr>
          </a:p>
          <a:p>
            <a:pPr marL="342900" lvl="2" indent="-342900" algn="just" fontAlgn="auto">
              <a:spcBef>
                <a:spcPts val="300"/>
              </a:spcBef>
              <a:spcAft>
                <a:spcPts val="300"/>
              </a:spcAft>
              <a:defRPr/>
            </a:pPr>
            <a:r>
              <a:rPr lang="fr-FR" sz="2400" dirty="0">
                <a:latin typeface="+mn-lt"/>
                <a:sym typeface="Wingdings" panose="05000000000000000000" pitchFamily="2" charset="2"/>
              </a:rPr>
              <a:t>Changements dans le travail et les conditions de travail des policiers </a:t>
            </a:r>
          </a:p>
          <a:p>
            <a:pPr marL="0" lvl="2" indent="0" algn="just" fontAlgn="auto">
              <a:spcBef>
                <a:spcPts val="300"/>
              </a:spcBef>
              <a:spcAft>
                <a:spcPts val="300"/>
              </a:spcAft>
              <a:buNone/>
              <a:defRPr/>
            </a:pPr>
            <a:endParaRPr lang="fr-FR" sz="900" dirty="0">
              <a:latin typeface="+mn-lt"/>
              <a:sym typeface="Wingdings" panose="05000000000000000000" pitchFamily="2" charset="2"/>
            </a:endParaRPr>
          </a:p>
          <a:p>
            <a:pPr marL="342900" lvl="2" indent="-342900" algn="just" fontAlgn="auto">
              <a:spcBef>
                <a:spcPts val="300"/>
              </a:spcBef>
              <a:spcAft>
                <a:spcPts val="300"/>
              </a:spcAft>
              <a:defRPr/>
            </a:pPr>
            <a:r>
              <a:rPr lang="fr-FR" sz="2400" dirty="0">
                <a:latin typeface="+mn-lt"/>
                <a:sym typeface="Wingdings" panose="05000000000000000000" pitchFamily="2" charset="2"/>
              </a:rPr>
              <a:t>L’activité policière ne se conforme pas strictement au respect de ces règles</a:t>
            </a:r>
          </a:p>
          <a:p>
            <a:pPr marL="342900" lvl="2" indent="-342900" algn="just" fontAlgn="auto">
              <a:spcBef>
                <a:spcPts val="300"/>
              </a:spcBef>
              <a:spcAft>
                <a:spcPts val="300"/>
              </a:spcAft>
              <a:defRPr/>
            </a:pPr>
            <a:endParaRPr lang="fr-FR" sz="900" dirty="0">
              <a:latin typeface="+mn-lt"/>
              <a:sym typeface="Wingdings" panose="05000000000000000000" pitchFamily="2" charset="2"/>
            </a:endParaRPr>
          </a:p>
          <a:p>
            <a:pPr marL="342900" lvl="2" indent="-342900" algn="just" fontAlgn="auto">
              <a:spcBef>
                <a:spcPts val="300"/>
              </a:spcBef>
              <a:spcAft>
                <a:spcPts val="300"/>
              </a:spcAft>
              <a:defRPr/>
            </a:pPr>
            <a:r>
              <a:rPr lang="fr-FR" sz="2400" dirty="0">
                <a:latin typeface="+mn-lt"/>
                <a:sym typeface="Wingdings" panose="05000000000000000000" pitchFamily="2" charset="2"/>
              </a:rPr>
              <a:t>Non application des règles // activité plus préventive que répressive </a:t>
            </a:r>
          </a:p>
          <a:p>
            <a:pPr marL="0" lvl="2" indent="0" algn="just" fontAlgn="auto">
              <a:spcBef>
                <a:spcPts val="300"/>
              </a:spcBef>
              <a:spcAft>
                <a:spcPts val="300"/>
              </a:spcAft>
              <a:buNone/>
              <a:defRPr/>
            </a:pPr>
            <a:endParaRPr lang="fr-FR" sz="900" dirty="0">
              <a:latin typeface="+mn-lt"/>
              <a:sym typeface="Wingdings" panose="05000000000000000000" pitchFamily="2" charset="2"/>
            </a:endParaRPr>
          </a:p>
          <a:p>
            <a:pPr marL="342900" lvl="2" indent="-342900" algn="just" fontAlgn="auto">
              <a:spcBef>
                <a:spcPts val="300"/>
              </a:spcBef>
              <a:spcAft>
                <a:spcPts val="300"/>
              </a:spcAft>
              <a:defRPr/>
            </a:pPr>
            <a:r>
              <a:rPr lang="fr-FR" sz="2400" dirty="0">
                <a:latin typeface="+mn-lt"/>
                <a:sym typeface="Wingdings" panose="05000000000000000000" pitchFamily="2" charset="2"/>
              </a:rPr>
              <a:t>Gestion de tensions dans l’activité</a:t>
            </a:r>
          </a:p>
          <a:p>
            <a:pPr marL="0" lvl="2" indent="0" algn="just" fontAlgn="auto">
              <a:spcBef>
                <a:spcPts val="300"/>
              </a:spcBef>
              <a:spcAft>
                <a:spcPts val="300"/>
              </a:spcAft>
              <a:buNone/>
              <a:defRPr/>
            </a:pPr>
            <a:endParaRPr lang="fr-FR" sz="800" dirty="0">
              <a:latin typeface="+mn-lt"/>
              <a:sym typeface="Wingdings" panose="05000000000000000000" pitchFamily="2" charset="2"/>
            </a:endParaRPr>
          </a:p>
          <a:p>
            <a:pPr marL="342900" lvl="2" indent="-342900" algn="just" fontAlgn="auto">
              <a:spcBef>
                <a:spcPts val="300"/>
              </a:spcBef>
              <a:spcAft>
                <a:spcPts val="300"/>
              </a:spcAft>
              <a:defRPr/>
            </a:pPr>
            <a:r>
              <a:rPr lang="fr-FR" sz="2400" dirty="0">
                <a:latin typeface="+mn-lt"/>
                <a:sym typeface="Wingdings" panose="05000000000000000000" pitchFamily="2" charset="2"/>
              </a:rPr>
              <a:t>Contradiction avec l’image pourtant répandue de l’intensification policière durant la crise, reposant sur une gestion sécuritaire et répressive </a:t>
            </a:r>
            <a:r>
              <a:rPr lang="fr-FR" sz="2400" dirty="0">
                <a:latin typeface="+mn-lt"/>
                <a:ea typeface="Calibri" panose="020F0502020204030204" pitchFamily="34" charset="0"/>
                <a:cs typeface="Calibri" panose="020F0502020204030204" pitchFamily="34" charset="0"/>
                <a:sym typeface="Wingdings" panose="05000000000000000000" pitchFamily="2" charset="2"/>
              </a:rPr>
              <a:t>→</a:t>
            </a:r>
            <a:r>
              <a:rPr lang="fr-FR" sz="2400" dirty="0">
                <a:latin typeface="+mn-lt"/>
                <a:sym typeface="Wingdings" panose="05000000000000000000" pitchFamily="2" charset="2"/>
              </a:rPr>
              <a:t> études complémentaires </a:t>
            </a:r>
            <a:endParaRPr lang="fr-BE" sz="2400" dirty="0">
              <a:latin typeface="+mn-lt"/>
              <a:sym typeface="Wingdings" panose="05000000000000000000" pitchFamily="2" charset="2"/>
            </a:endParaRPr>
          </a:p>
        </p:txBody>
      </p:sp>
      <p:sp>
        <p:nvSpPr>
          <p:cNvPr id="7" name="Titre 1">
            <a:extLst>
              <a:ext uri="{FF2B5EF4-FFF2-40B4-BE49-F238E27FC236}">
                <a16:creationId xmlns:a16="http://schemas.microsoft.com/office/drawing/2014/main" id="{5CD7197D-ACEC-4B9D-AF25-F721DBAC3C51}"/>
              </a:ext>
            </a:extLst>
          </p:cNvPr>
          <p:cNvSpPr txBox="1">
            <a:spLocks/>
          </p:cNvSpPr>
          <p:nvPr/>
        </p:nvSpPr>
        <p:spPr>
          <a:xfrm>
            <a:off x="714400" y="225687"/>
            <a:ext cx="7818040" cy="70609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tx1"/>
                </a:solidFill>
                <a:latin typeface="+mj-lt"/>
                <a:ea typeface="+mj-ea"/>
                <a:cs typeface="+mj-cs"/>
              </a:defRPr>
            </a:lvl1pPr>
          </a:lstStyle>
          <a:p>
            <a:pPr algn="ctr"/>
            <a:r>
              <a:rPr lang="fr-FR" sz="3000" b="1" dirty="0">
                <a:solidFill>
                  <a:schemeClr val="accent5"/>
                </a:solidFill>
              </a:rPr>
              <a:t>CONCLUSION </a:t>
            </a:r>
            <a:endParaRPr lang="fr-BE" sz="3000" b="1" dirty="0">
              <a:solidFill>
                <a:schemeClr val="accent5"/>
              </a:solidFill>
            </a:endParaRPr>
          </a:p>
        </p:txBody>
      </p:sp>
    </p:spTree>
    <p:extLst>
      <p:ext uri="{BB962C8B-B14F-4D97-AF65-F5344CB8AC3E}">
        <p14:creationId xmlns:p14="http://schemas.microsoft.com/office/powerpoint/2010/main" val="3913396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1">
            <a:extLst>
              <a:ext uri="{FF2B5EF4-FFF2-40B4-BE49-F238E27FC236}">
                <a16:creationId xmlns:a16="http://schemas.microsoft.com/office/drawing/2014/main" id="{61520DF0-E539-60CF-221E-CCE416D42808}"/>
              </a:ext>
            </a:extLst>
          </p:cNvPr>
          <p:cNvSpPr txBox="1">
            <a:spLocks/>
          </p:cNvSpPr>
          <p:nvPr/>
        </p:nvSpPr>
        <p:spPr>
          <a:xfrm>
            <a:off x="827584" y="1268760"/>
            <a:ext cx="7776864" cy="5040560"/>
          </a:xfrm>
          <a:prstGeom prst="rect">
            <a:avLst/>
          </a:prstGeom>
          <a:noFill/>
        </p:spPr>
        <p:txBody>
          <a:bodyPr vert="horz" lIns="91440" tIns="45720" rIns="91440" bIns="45720" rtlCol="0">
            <a:normAutofit fontScale="92500" lnSpcReduction="10000"/>
          </a:bodyPr>
          <a:lstStyle>
            <a:lvl1pPr marL="0" indent="0" algn="l" rtl="0" fontAlgn="base">
              <a:spcBef>
                <a:spcPct val="20000"/>
              </a:spcBef>
              <a:spcAft>
                <a:spcPct val="0"/>
              </a:spcAft>
              <a:buFontTx/>
              <a:buNone/>
              <a:defRPr kumimoji="0" lang="fr-FR" sz="3200" b="0" i="0" u="none" strike="noStrike" kern="1200" cap="none" normalizeH="0" baseline="0" dirty="0" smtClean="0">
                <a:ln>
                  <a:noFill/>
                </a:ln>
                <a:solidFill>
                  <a:srgbClr val="808080"/>
                </a:solidFill>
                <a:effectLst/>
                <a:latin typeface="Calibri" pitchFamily="34" charset="0"/>
                <a:ea typeface="Times New Roman" pitchFamily="18" charset="0"/>
                <a:cs typeface="Times New Roman" pitchFamily="18" charset="0"/>
              </a:defRPr>
            </a:lvl1pPr>
            <a:lvl2pPr marL="180975" indent="-180975" algn="l" rtl="0" fontAlgn="base">
              <a:spcBef>
                <a:spcPct val="20000"/>
              </a:spcBef>
              <a:spcAft>
                <a:spcPct val="0"/>
              </a:spcAft>
              <a:buClr>
                <a:srgbClr val="00ABCC"/>
              </a:buClr>
              <a:buFont typeface="Wingdings" pitchFamily="2" charset="2"/>
              <a:buChar char="§"/>
              <a:defRPr kumimoji="0" lang="fr-FR" sz="24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2pPr>
            <a:lvl3pPr marL="447675" indent="-180975" algn="l" rtl="0" fontAlgn="base">
              <a:spcBef>
                <a:spcPct val="20000"/>
              </a:spcBef>
              <a:spcAft>
                <a:spcPct val="0"/>
              </a:spcAft>
              <a:buClr>
                <a:srgbClr val="C44C4C"/>
              </a:buClr>
              <a:buFont typeface="Wingdings" pitchFamily="2" charset="2"/>
              <a:buChar char="§"/>
              <a:defRPr kumimoji="0" lang="fr-FR" sz="20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3pPr>
            <a:lvl4pPr marL="714375" indent="-180975" algn="l" rtl="0" fontAlgn="base">
              <a:spcBef>
                <a:spcPct val="20000"/>
              </a:spcBef>
              <a:spcAft>
                <a:spcPct val="0"/>
              </a:spcAft>
              <a:buClr>
                <a:schemeClr val="bg1">
                  <a:lumMod val="65000"/>
                </a:schemeClr>
              </a:buClr>
              <a:buFont typeface="Wingdings" pitchFamily="2" charset="2"/>
              <a:buChar char="§"/>
              <a:defRPr lang="fr-BE" sz="1800" kern="1200">
                <a:solidFill>
                  <a:schemeClr val="tx1"/>
                </a:solidFill>
                <a:latin typeface="+mn-lt"/>
                <a:ea typeface="+mn-ea"/>
                <a:cs typeface="Arial" charset="0"/>
              </a:defRPr>
            </a:lvl4pPr>
            <a:lvl5pPr marL="990600" indent="-171450" algn="l" rtl="0" fontAlgn="base">
              <a:spcBef>
                <a:spcPct val="20000"/>
              </a:spcBef>
              <a:spcAft>
                <a:spcPct val="0"/>
              </a:spcAft>
              <a:buFont typeface="Wingdings" pitchFamily="2" charset="2"/>
              <a:buChar char="§"/>
              <a:defRPr lang="fr-BE" sz="16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2" indent="-342900" algn="just" fontAlgn="auto">
              <a:spcBef>
                <a:spcPts val="300"/>
              </a:spcBef>
              <a:spcAft>
                <a:spcPts val="300"/>
              </a:spcAft>
              <a:defRPr/>
            </a:pPr>
            <a:r>
              <a:rPr lang="fr-FR" sz="2600" dirty="0">
                <a:latin typeface="+mn-lt"/>
                <a:sym typeface="Wingdings" panose="05000000000000000000" pitchFamily="2" charset="2"/>
              </a:rPr>
              <a:t>Les policiers ont pour mission principale de maintenir l’ordre public, d’assurer la sécurité de la population et de lutter contre la délinquance</a:t>
            </a:r>
          </a:p>
          <a:p>
            <a:pPr marL="0" lvl="2" indent="0" algn="just" fontAlgn="auto">
              <a:spcBef>
                <a:spcPts val="300"/>
              </a:spcBef>
              <a:spcAft>
                <a:spcPts val="300"/>
              </a:spcAft>
              <a:buNone/>
              <a:defRPr/>
            </a:pPr>
            <a:endParaRPr lang="fr-FR" sz="800" dirty="0">
              <a:latin typeface="+mn-lt"/>
              <a:sym typeface="Wingdings" panose="05000000000000000000" pitchFamily="2" charset="2"/>
            </a:endParaRPr>
          </a:p>
          <a:p>
            <a:pPr marL="342900" lvl="2" indent="-342900" algn="just" fontAlgn="auto">
              <a:spcBef>
                <a:spcPts val="300"/>
              </a:spcBef>
              <a:spcAft>
                <a:spcPts val="300"/>
              </a:spcAft>
              <a:defRPr/>
            </a:pPr>
            <a:r>
              <a:rPr lang="fr-FR" sz="2600" dirty="0">
                <a:latin typeface="+mn-lt"/>
                <a:sym typeface="Wingdings" panose="05000000000000000000" pitchFamily="2" charset="2"/>
              </a:rPr>
              <a:t>Règles formelles à respecter / Réélaboration des règles dans l’action pour les adapter aux situations rencontrées </a:t>
            </a:r>
            <a:r>
              <a:rPr lang="fr-FR" sz="2200" dirty="0">
                <a:latin typeface="+mn-lt"/>
                <a:sym typeface="Wingdings" panose="05000000000000000000" pitchFamily="2" charset="2"/>
              </a:rPr>
              <a:t>(</a:t>
            </a:r>
            <a:r>
              <a:rPr lang="fr-FR" sz="2200" dirty="0" err="1">
                <a:latin typeface="+mn-lt"/>
                <a:sym typeface="Wingdings" panose="05000000000000000000" pitchFamily="2" charset="2"/>
              </a:rPr>
              <a:t>Caroly</a:t>
            </a:r>
            <a:r>
              <a:rPr lang="fr-FR" sz="2200" dirty="0">
                <a:latin typeface="+mn-lt"/>
                <a:sym typeface="Wingdings" panose="05000000000000000000" pitchFamily="2" charset="2"/>
              </a:rPr>
              <a:t>, 2010, 2011; Dubois &amp; Van Daele, 2019) </a:t>
            </a:r>
            <a:r>
              <a:rPr lang="fr-FR" sz="2600" dirty="0">
                <a:latin typeface="+mn-lt"/>
                <a:sym typeface="Wingdings" panose="05000000000000000000" pitchFamily="2" charset="2"/>
              </a:rPr>
              <a:t>/ Contexte d’importantes évolutions récentes du travail et des conditions de travail des policiers </a:t>
            </a:r>
          </a:p>
          <a:p>
            <a:pPr marL="342900" lvl="2" indent="-342900" algn="just" fontAlgn="auto">
              <a:spcBef>
                <a:spcPts val="300"/>
              </a:spcBef>
              <a:spcAft>
                <a:spcPts val="300"/>
              </a:spcAft>
              <a:defRPr/>
            </a:pPr>
            <a:endParaRPr lang="fr-FR" sz="900" dirty="0">
              <a:latin typeface="+mn-lt"/>
              <a:sym typeface="Wingdings" panose="05000000000000000000" pitchFamily="2" charset="2"/>
            </a:endParaRPr>
          </a:p>
          <a:p>
            <a:pPr marL="342900" lvl="2" indent="-342900" algn="just" fontAlgn="auto">
              <a:spcBef>
                <a:spcPts val="300"/>
              </a:spcBef>
              <a:spcAft>
                <a:spcPts val="300"/>
              </a:spcAft>
              <a:defRPr/>
            </a:pPr>
            <a:r>
              <a:rPr lang="fr-FR" sz="2600" dirty="0">
                <a:latin typeface="+mn-lt"/>
                <a:sym typeface="Wingdings" panose="05000000000000000000" pitchFamily="2" charset="2"/>
              </a:rPr>
              <a:t>La crise COVID-19 a apporté son lot de changement supplémentaire au niveau du travail des policiers, imposant notamment de nouvelles règles à respecter en lien avec des contrôles à réaliser pour limiter la propagation du virus </a:t>
            </a:r>
            <a:r>
              <a:rPr lang="fr-FR" sz="2200" dirty="0">
                <a:latin typeface="+mn-lt"/>
                <a:sym typeface="Wingdings" panose="05000000000000000000" pitchFamily="2" charset="2"/>
              </a:rPr>
              <a:t>(</a:t>
            </a:r>
            <a:r>
              <a:rPr lang="fr-FR" sz="2200" dirty="0" err="1">
                <a:latin typeface="+mn-lt"/>
                <a:sym typeface="Wingdings" panose="05000000000000000000" pitchFamily="2" charset="2"/>
              </a:rPr>
              <a:t>Feys</a:t>
            </a:r>
            <a:r>
              <a:rPr lang="fr-FR" sz="2200" dirty="0">
                <a:latin typeface="+mn-lt"/>
                <a:sym typeface="Wingdings" panose="05000000000000000000" pitchFamily="2" charset="2"/>
              </a:rPr>
              <a:t>, 2022; Police Fédérale, 2022)</a:t>
            </a:r>
            <a:endParaRPr lang="fr-FR" sz="2600" dirty="0">
              <a:latin typeface="+mn-lt"/>
              <a:sym typeface="Wingdings" panose="05000000000000000000" pitchFamily="2" charset="2"/>
            </a:endParaRPr>
          </a:p>
          <a:p>
            <a:pPr marL="342900" lvl="2" indent="-342900" algn="just" fontAlgn="auto">
              <a:spcBef>
                <a:spcPts val="300"/>
              </a:spcBef>
              <a:spcAft>
                <a:spcPts val="300"/>
              </a:spcAft>
              <a:defRPr/>
            </a:pPr>
            <a:endParaRPr lang="fr-BE" sz="2600" dirty="0">
              <a:latin typeface="+mn-lt"/>
              <a:sym typeface="Wingdings" panose="05000000000000000000" pitchFamily="2" charset="2"/>
            </a:endParaRPr>
          </a:p>
        </p:txBody>
      </p:sp>
      <p:sp>
        <p:nvSpPr>
          <p:cNvPr id="7" name="Titre 1">
            <a:extLst>
              <a:ext uri="{FF2B5EF4-FFF2-40B4-BE49-F238E27FC236}">
                <a16:creationId xmlns:a16="http://schemas.microsoft.com/office/drawing/2014/main" id="{5CD7197D-ACEC-4B9D-AF25-F721DBAC3C51}"/>
              </a:ext>
            </a:extLst>
          </p:cNvPr>
          <p:cNvSpPr txBox="1">
            <a:spLocks/>
          </p:cNvSpPr>
          <p:nvPr/>
        </p:nvSpPr>
        <p:spPr>
          <a:xfrm>
            <a:off x="714400" y="225687"/>
            <a:ext cx="8034064" cy="70609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tx1"/>
                </a:solidFill>
                <a:latin typeface="+mj-lt"/>
                <a:ea typeface="+mj-ea"/>
                <a:cs typeface="+mj-cs"/>
              </a:defRPr>
            </a:lvl1pPr>
          </a:lstStyle>
          <a:p>
            <a:pPr algn="ctr"/>
            <a:r>
              <a:rPr lang="fr-FR" sz="3000" b="1" dirty="0">
                <a:solidFill>
                  <a:schemeClr val="accent5"/>
                </a:solidFill>
              </a:rPr>
              <a:t>INTRODUCTION </a:t>
            </a:r>
            <a:endParaRPr lang="fr-BE" sz="3000" b="1" dirty="0">
              <a:solidFill>
                <a:schemeClr val="accent5"/>
              </a:solidFill>
            </a:endParaRPr>
          </a:p>
        </p:txBody>
      </p:sp>
    </p:spTree>
    <p:extLst>
      <p:ext uri="{BB962C8B-B14F-4D97-AF65-F5344CB8AC3E}">
        <p14:creationId xmlns:p14="http://schemas.microsoft.com/office/powerpoint/2010/main" val="3599792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1">
            <a:extLst>
              <a:ext uri="{FF2B5EF4-FFF2-40B4-BE49-F238E27FC236}">
                <a16:creationId xmlns:a16="http://schemas.microsoft.com/office/drawing/2014/main" id="{61520DF0-E539-60CF-221E-CCE416D42808}"/>
              </a:ext>
            </a:extLst>
          </p:cNvPr>
          <p:cNvSpPr txBox="1">
            <a:spLocks/>
          </p:cNvSpPr>
          <p:nvPr/>
        </p:nvSpPr>
        <p:spPr>
          <a:xfrm>
            <a:off x="729743" y="1628800"/>
            <a:ext cx="7874705" cy="4176464"/>
          </a:xfrm>
          <a:prstGeom prst="rect">
            <a:avLst/>
          </a:prstGeom>
          <a:noFill/>
        </p:spPr>
        <p:txBody>
          <a:bodyPr vert="horz" lIns="91440" tIns="45720" rIns="91440" bIns="45720" rtlCol="0">
            <a:normAutofit lnSpcReduction="10000"/>
          </a:bodyPr>
          <a:lstStyle>
            <a:lvl1pPr marL="0" indent="0" algn="l" rtl="0" fontAlgn="base">
              <a:spcBef>
                <a:spcPct val="20000"/>
              </a:spcBef>
              <a:spcAft>
                <a:spcPct val="0"/>
              </a:spcAft>
              <a:buFontTx/>
              <a:buNone/>
              <a:defRPr kumimoji="0" lang="fr-FR" sz="3200" b="0" i="0" u="none" strike="noStrike" kern="1200" cap="none" normalizeH="0" baseline="0" dirty="0" smtClean="0">
                <a:ln>
                  <a:noFill/>
                </a:ln>
                <a:solidFill>
                  <a:srgbClr val="808080"/>
                </a:solidFill>
                <a:effectLst/>
                <a:latin typeface="Calibri" pitchFamily="34" charset="0"/>
                <a:ea typeface="Times New Roman" pitchFamily="18" charset="0"/>
                <a:cs typeface="Times New Roman" pitchFamily="18" charset="0"/>
              </a:defRPr>
            </a:lvl1pPr>
            <a:lvl2pPr marL="180975" indent="-180975" algn="l" rtl="0" fontAlgn="base">
              <a:spcBef>
                <a:spcPct val="20000"/>
              </a:spcBef>
              <a:spcAft>
                <a:spcPct val="0"/>
              </a:spcAft>
              <a:buClr>
                <a:srgbClr val="00ABCC"/>
              </a:buClr>
              <a:buFont typeface="Wingdings" pitchFamily="2" charset="2"/>
              <a:buChar char="§"/>
              <a:defRPr kumimoji="0" lang="fr-FR" sz="24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2pPr>
            <a:lvl3pPr marL="447675" indent="-180975" algn="l" rtl="0" fontAlgn="base">
              <a:spcBef>
                <a:spcPct val="20000"/>
              </a:spcBef>
              <a:spcAft>
                <a:spcPct val="0"/>
              </a:spcAft>
              <a:buClr>
                <a:srgbClr val="C44C4C"/>
              </a:buClr>
              <a:buFont typeface="Wingdings" pitchFamily="2" charset="2"/>
              <a:buChar char="§"/>
              <a:defRPr kumimoji="0" lang="fr-FR" sz="20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3pPr>
            <a:lvl4pPr marL="714375" indent="-180975" algn="l" rtl="0" fontAlgn="base">
              <a:spcBef>
                <a:spcPct val="20000"/>
              </a:spcBef>
              <a:spcAft>
                <a:spcPct val="0"/>
              </a:spcAft>
              <a:buClr>
                <a:schemeClr val="bg1">
                  <a:lumMod val="65000"/>
                </a:schemeClr>
              </a:buClr>
              <a:buFont typeface="Wingdings" pitchFamily="2" charset="2"/>
              <a:buChar char="§"/>
              <a:defRPr lang="fr-BE" sz="1800" kern="1200">
                <a:solidFill>
                  <a:schemeClr val="tx1"/>
                </a:solidFill>
                <a:latin typeface="+mn-lt"/>
                <a:ea typeface="+mn-ea"/>
                <a:cs typeface="Arial" charset="0"/>
              </a:defRPr>
            </a:lvl4pPr>
            <a:lvl5pPr marL="990600" indent="-171450" algn="l" rtl="0" fontAlgn="base">
              <a:spcBef>
                <a:spcPct val="20000"/>
              </a:spcBef>
              <a:spcAft>
                <a:spcPct val="0"/>
              </a:spcAft>
              <a:buFont typeface="Wingdings" pitchFamily="2" charset="2"/>
              <a:buChar char="§"/>
              <a:defRPr lang="fr-BE" sz="16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2" indent="-342900" algn="just" fontAlgn="auto">
              <a:spcBef>
                <a:spcPts val="300"/>
              </a:spcBef>
              <a:spcAft>
                <a:spcPts val="300"/>
              </a:spcAft>
              <a:defRPr/>
            </a:pPr>
            <a:r>
              <a:rPr lang="fr-FR" sz="2400" dirty="0">
                <a:latin typeface="+mn-lt"/>
                <a:sym typeface="Wingdings" panose="05000000000000000000" pitchFamily="2" charset="2"/>
              </a:rPr>
              <a:t>En interrogeant des policiers en activité au début de la crise COVID-19, l’objectif de la présente étude est de mieux comprendre comment ceux-ci ont appliqué les nouvelles règles imposées pour limiter la propagation du virus </a:t>
            </a:r>
          </a:p>
          <a:p>
            <a:pPr marL="342900" lvl="2" indent="-342900" algn="just" fontAlgn="auto">
              <a:spcBef>
                <a:spcPts val="300"/>
              </a:spcBef>
              <a:spcAft>
                <a:spcPts val="300"/>
              </a:spcAft>
              <a:defRPr/>
            </a:pPr>
            <a:endParaRPr lang="fr-FR" sz="2400" dirty="0">
              <a:latin typeface="+mn-lt"/>
              <a:sym typeface="Wingdings" panose="05000000000000000000" pitchFamily="2" charset="2"/>
            </a:endParaRPr>
          </a:p>
          <a:p>
            <a:pPr marL="342900" lvl="2" indent="-342900" algn="just" fontAlgn="auto">
              <a:spcBef>
                <a:spcPts val="300"/>
              </a:spcBef>
              <a:spcAft>
                <a:spcPts val="300"/>
              </a:spcAft>
              <a:defRPr/>
            </a:pPr>
            <a:r>
              <a:rPr lang="fr-FR" sz="2400" dirty="0">
                <a:latin typeface="+mn-lt"/>
                <a:sym typeface="Wingdings" panose="05000000000000000000" pitchFamily="2" charset="2"/>
              </a:rPr>
              <a:t>Plusieurs dimensions liées à leur situation de travail ont été investiguées : le contenu des tâches, la charge de travail, la collaboration  (entre policiers, services, zones de police), les relations avec les citoyens, le soutien de la hiérarchie et les adaptations du travail et des conditions de travail liées à la crise  </a:t>
            </a:r>
            <a:endParaRPr lang="fr-BE" sz="2400" dirty="0">
              <a:latin typeface="+mn-lt"/>
              <a:sym typeface="Wingdings" panose="05000000000000000000" pitchFamily="2" charset="2"/>
            </a:endParaRPr>
          </a:p>
        </p:txBody>
      </p:sp>
      <p:sp>
        <p:nvSpPr>
          <p:cNvPr id="7" name="Titre 1">
            <a:extLst>
              <a:ext uri="{FF2B5EF4-FFF2-40B4-BE49-F238E27FC236}">
                <a16:creationId xmlns:a16="http://schemas.microsoft.com/office/drawing/2014/main" id="{5CD7197D-ACEC-4B9D-AF25-F721DBAC3C51}"/>
              </a:ext>
            </a:extLst>
          </p:cNvPr>
          <p:cNvSpPr txBox="1">
            <a:spLocks/>
          </p:cNvSpPr>
          <p:nvPr/>
        </p:nvSpPr>
        <p:spPr>
          <a:xfrm>
            <a:off x="714400" y="225687"/>
            <a:ext cx="8291264" cy="70609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tx1"/>
                </a:solidFill>
                <a:latin typeface="+mj-lt"/>
                <a:ea typeface="+mj-ea"/>
                <a:cs typeface="+mj-cs"/>
              </a:defRPr>
            </a:lvl1pPr>
          </a:lstStyle>
          <a:p>
            <a:pPr algn="ctr"/>
            <a:r>
              <a:rPr lang="fr-FR" sz="3000" b="1" cap="all" dirty="0">
                <a:solidFill>
                  <a:schemeClr val="accent5"/>
                </a:solidFill>
              </a:rPr>
              <a:t>Objectif de l’étude  </a:t>
            </a:r>
            <a:endParaRPr lang="fr-BE" sz="3000" b="1" cap="all" dirty="0">
              <a:solidFill>
                <a:schemeClr val="accent5"/>
              </a:solidFill>
            </a:endParaRPr>
          </a:p>
        </p:txBody>
      </p:sp>
    </p:spTree>
    <p:extLst>
      <p:ext uri="{BB962C8B-B14F-4D97-AF65-F5344CB8AC3E}">
        <p14:creationId xmlns:p14="http://schemas.microsoft.com/office/powerpoint/2010/main" val="1318099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1">
            <a:extLst>
              <a:ext uri="{FF2B5EF4-FFF2-40B4-BE49-F238E27FC236}">
                <a16:creationId xmlns:a16="http://schemas.microsoft.com/office/drawing/2014/main" id="{61520DF0-E539-60CF-221E-CCE416D42808}"/>
              </a:ext>
            </a:extLst>
          </p:cNvPr>
          <p:cNvSpPr txBox="1">
            <a:spLocks/>
          </p:cNvSpPr>
          <p:nvPr/>
        </p:nvSpPr>
        <p:spPr>
          <a:xfrm>
            <a:off x="729743" y="1412776"/>
            <a:ext cx="7874705" cy="4896544"/>
          </a:xfrm>
          <a:prstGeom prst="rect">
            <a:avLst/>
          </a:prstGeom>
          <a:noFill/>
        </p:spPr>
        <p:txBody>
          <a:bodyPr vert="horz" lIns="91440" tIns="45720" rIns="91440" bIns="45720" rtlCol="0">
            <a:normAutofit fontScale="92500" lnSpcReduction="10000"/>
          </a:bodyPr>
          <a:lstStyle>
            <a:lvl1pPr marL="0" indent="0" algn="l" rtl="0" fontAlgn="base">
              <a:spcBef>
                <a:spcPct val="20000"/>
              </a:spcBef>
              <a:spcAft>
                <a:spcPct val="0"/>
              </a:spcAft>
              <a:buFontTx/>
              <a:buNone/>
              <a:defRPr kumimoji="0" lang="fr-FR" sz="3200" b="0" i="0" u="none" strike="noStrike" kern="1200" cap="none" normalizeH="0" baseline="0" dirty="0" smtClean="0">
                <a:ln>
                  <a:noFill/>
                </a:ln>
                <a:solidFill>
                  <a:srgbClr val="808080"/>
                </a:solidFill>
                <a:effectLst/>
                <a:latin typeface="Calibri" pitchFamily="34" charset="0"/>
                <a:ea typeface="Times New Roman" pitchFamily="18" charset="0"/>
                <a:cs typeface="Times New Roman" pitchFamily="18" charset="0"/>
              </a:defRPr>
            </a:lvl1pPr>
            <a:lvl2pPr marL="180975" indent="-180975" algn="l" rtl="0" fontAlgn="base">
              <a:spcBef>
                <a:spcPct val="20000"/>
              </a:spcBef>
              <a:spcAft>
                <a:spcPct val="0"/>
              </a:spcAft>
              <a:buClr>
                <a:srgbClr val="00ABCC"/>
              </a:buClr>
              <a:buFont typeface="Wingdings" pitchFamily="2" charset="2"/>
              <a:buChar char="§"/>
              <a:defRPr kumimoji="0" lang="fr-FR" sz="24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2pPr>
            <a:lvl3pPr marL="447675" indent="-180975" algn="l" rtl="0" fontAlgn="base">
              <a:spcBef>
                <a:spcPct val="20000"/>
              </a:spcBef>
              <a:spcAft>
                <a:spcPct val="0"/>
              </a:spcAft>
              <a:buClr>
                <a:srgbClr val="C44C4C"/>
              </a:buClr>
              <a:buFont typeface="Wingdings" pitchFamily="2" charset="2"/>
              <a:buChar char="§"/>
              <a:defRPr kumimoji="0" lang="fr-FR" sz="20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3pPr>
            <a:lvl4pPr marL="714375" indent="-180975" algn="l" rtl="0" fontAlgn="base">
              <a:spcBef>
                <a:spcPct val="20000"/>
              </a:spcBef>
              <a:spcAft>
                <a:spcPct val="0"/>
              </a:spcAft>
              <a:buClr>
                <a:schemeClr val="bg1">
                  <a:lumMod val="65000"/>
                </a:schemeClr>
              </a:buClr>
              <a:buFont typeface="Wingdings" pitchFamily="2" charset="2"/>
              <a:buChar char="§"/>
              <a:defRPr lang="fr-BE" sz="1800" kern="1200">
                <a:solidFill>
                  <a:schemeClr val="tx1"/>
                </a:solidFill>
                <a:latin typeface="+mn-lt"/>
                <a:ea typeface="+mn-ea"/>
                <a:cs typeface="Arial" charset="0"/>
              </a:defRPr>
            </a:lvl4pPr>
            <a:lvl5pPr marL="990600" indent="-171450" algn="l" rtl="0" fontAlgn="base">
              <a:spcBef>
                <a:spcPct val="20000"/>
              </a:spcBef>
              <a:spcAft>
                <a:spcPct val="0"/>
              </a:spcAft>
              <a:buFont typeface="Wingdings" pitchFamily="2" charset="2"/>
              <a:buChar char="§"/>
              <a:defRPr lang="fr-BE" sz="16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2" indent="-342900" algn="just" fontAlgn="auto">
              <a:spcBef>
                <a:spcPts val="300"/>
              </a:spcBef>
              <a:spcAft>
                <a:spcPts val="300"/>
              </a:spcAft>
              <a:defRPr/>
            </a:pPr>
            <a:r>
              <a:rPr lang="fr-FR" sz="2600" dirty="0">
                <a:latin typeface="+mn-lt"/>
                <a:sym typeface="Wingdings" panose="05000000000000000000" pitchFamily="2" charset="2"/>
              </a:rPr>
              <a:t>Entre mai et juin 2021, entretiens semi-directifs à distance, auprès de 25 policiers belges (francophones) issus de plusieurs zones de police</a:t>
            </a:r>
          </a:p>
          <a:p>
            <a:pPr marL="0" lvl="2" indent="0" algn="just" fontAlgn="auto">
              <a:spcBef>
                <a:spcPts val="300"/>
              </a:spcBef>
              <a:spcAft>
                <a:spcPts val="300"/>
              </a:spcAft>
              <a:buNone/>
              <a:defRPr/>
            </a:pPr>
            <a:endParaRPr lang="fr-FR" sz="1000" dirty="0">
              <a:latin typeface="+mn-lt"/>
              <a:sym typeface="Wingdings" panose="05000000000000000000" pitchFamily="2" charset="2"/>
            </a:endParaRPr>
          </a:p>
          <a:p>
            <a:pPr marL="342900" lvl="2" indent="-342900" algn="just" fontAlgn="auto">
              <a:spcBef>
                <a:spcPts val="300"/>
              </a:spcBef>
              <a:spcAft>
                <a:spcPts val="300"/>
              </a:spcAft>
              <a:defRPr/>
            </a:pPr>
            <a:r>
              <a:rPr lang="fr-FR" sz="2600" dirty="0">
                <a:latin typeface="+mn-lt"/>
                <a:sym typeface="Wingdings" panose="05000000000000000000" pitchFamily="2" charset="2"/>
              </a:rPr>
              <a:t>Guide d’entretien </a:t>
            </a:r>
          </a:p>
          <a:p>
            <a:pPr marL="0" lvl="2" indent="0" algn="just" fontAlgn="auto">
              <a:spcBef>
                <a:spcPts val="300"/>
              </a:spcBef>
              <a:spcAft>
                <a:spcPts val="300"/>
              </a:spcAft>
              <a:buNone/>
              <a:defRPr/>
            </a:pPr>
            <a:endParaRPr lang="fr-FR" sz="900" dirty="0">
              <a:latin typeface="+mn-lt"/>
              <a:sym typeface="Wingdings" panose="05000000000000000000" pitchFamily="2" charset="2"/>
            </a:endParaRPr>
          </a:p>
          <a:p>
            <a:pPr marL="342900" lvl="2" indent="-342900" algn="just" fontAlgn="auto">
              <a:spcBef>
                <a:spcPts val="300"/>
              </a:spcBef>
              <a:spcAft>
                <a:spcPts val="300"/>
              </a:spcAft>
              <a:defRPr/>
            </a:pPr>
            <a:r>
              <a:rPr lang="fr-FR" sz="2600" dirty="0">
                <a:latin typeface="+mn-lt"/>
                <a:sym typeface="Wingdings" panose="05000000000000000000" pitchFamily="2" charset="2"/>
              </a:rPr>
              <a:t>Enregistrement et retranscription des entretiens</a:t>
            </a:r>
          </a:p>
          <a:p>
            <a:pPr marL="0" lvl="2" indent="0" algn="just" fontAlgn="auto">
              <a:spcBef>
                <a:spcPts val="300"/>
              </a:spcBef>
              <a:spcAft>
                <a:spcPts val="300"/>
              </a:spcAft>
              <a:buNone/>
              <a:defRPr/>
            </a:pPr>
            <a:endParaRPr lang="fr-FR" sz="900" dirty="0">
              <a:latin typeface="+mn-lt"/>
              <a:sym typeface="Wingdings" panose="05000000000000000000" pitchFamily="2" charset="2"/>
            </a:endParaRPr>
          </a:p>
          <a:p>
            <a:pPr marL="342900" lvl="2" indent="-342900" algn="just" fontAlgn="auto">
              <a:spcBef>
                <a:spcPts val="300"/>
              </a:spcBef>
              <a:spcAft>
                <a:spcPts val="300"/>
              </a:spcAft>
              <a:defRPr/>
            </a:pPr>
            <a:r>
              <a:rPr lang="fr-FR" sz="2600" dirty="0">
                <a:latin typeface="+mn-lt"/>
                <a:sym typeface="Wingdings" panose="05000000000000000000" pitchFamily="2" charset="2"/>
              </a:rPr>
              <a:t>Durée moyenne des entretiens </a:t>
            </a:r>
            <a:r>
              <a:rPr lang="fr-FR" sz="2600">
                <a:latin typeface="+mn-lt"/>
                <a:sym typeface="Wingdings" panose="05000000000000000000" pitchFamily="2" charset="2"/>
              </a:rPr>
              <a:t>=  45 </a:t>
            </a:r>
            <a:r>
              <a:rPr lang="fr-FR" sz="2600" dirty="0">
                <a:latin typeface="+mn-lt"/>
                <a:sym typeface="Wingdings" panose="05000000000000000000" pitchFamily="2" charset="2"/>
              </a:rPr>
              <a:t>minutes </a:t>
            </a:r>
          </a:p>
          <a:p>
            <a:pPr marL="342900" lvl="2" indent="-342900" algn="just" fontAlgn="auto">
              <a:spcBef>
                <a:spcPts val="300"/>
              </a:spcBef>
              <a:spcAft>
                <a:spcPts val="300"/>
              </a:spcAft>
              <a:defRPr/>
            </a:pPr>
            <a:endParaRPr lang="fr-BE" sz="900" dirty="0">
              <a:latin typeface="+mn-lt"/>
              <a:sym typeface="Wingdings" panose="05000000000000000000" pitchFamily="2" charset="2"/>
            </a:endParaRPr>
          </a:p>
          <a:p>
            <a:pPr marL="342900" lvl="2" indent="-342900" algn="just" fontAlgn="auto">
              <a:spcBef>
                <a:spcPts val="300"/>
              </a:spcBef>
              <a:spcAft>
                <a:spcPts val="300"/>
              </a:spcAft>
              <a:defRPr/>
            </a:pPr>
            <a:r>
              <a:rPr lang="fr-BE" sz="2600" dirty="0">
                <a:latin typeface="+mn-lt"/>
                <a:sym typeface="Wingdings" panose="05000000000000000000" pitchFamily="2" charset="2"/>
              </a:rPr>
              <a:t>Analyse de contenu thématique (démarche inductive &lt;  grille de codage)</a:t>
            </a:r>
          </a:p>
          <a:p>
            <a:pPr marL="0" lvl="2" indent="0" algn="just" fontAlgn="auto">
              <a:spcBef>
                <a:spcPts val="300"/>
              </a:spcBef>
              <a:spcAft>
                <a:spcPts val="300"/>
              </a:spcAft>
              <a:buNone/>
              <a:defRPr/>
            </a:pPr>
            <a:endParaRPr lang="fr-BE" sz="900" dirty="0">
              <a:latin typeface="+mn-lt"/>
              <a:sym typeface="Wingdings" panose="05000000000000000000" pitchFamily="2" charset="2"/>
            </a:endParaRPr>
          </a:p>
          <a:p>
            <a:pPr marL="342900" lvl="2" indent="-342900" algn="just" fontAlgn="auto">
              <a:spcBef>
                <a:spcPts val="300"/>
              </a:spcBef>
              <a:spcAft>
                <a:spcPts val="300"/>
              </a:spcAft>
              <a:defRPr/>
            </a:pPr>
            <a:r>
              <a:rPr lang="fr-BE" sz="2600" dirty="0">
                <a:latin typeface="+mn-lt"/>
                <a:sym typeface="Wingdings" panose="05000000000000000000" pitchFamily="2" charset="2"/>
              </a:rPr>
              <a:t>Effectifs de répondants pour chaque catégorie et sous-catégorie de la grille de codage </a:t>
            </a:r>
          </a:p>
          <a:p>
            <a:pPr marL="342900" lvl="2" indent="-342900" algn="just" fontAlgn="auto">
              <a:spcBef>
                <a:spcPts val="300"/>
              </a:spcBef>
              <a:spcAft>
                <a:spcPts val="300"/>
              </a:spcAft>
              <a:defRPr/>
            </a:pPr>
            <a:endParaRPr lang="fr-FR" dirty="0">
              <a:solidFill>
                <a:srgbClr val="C00000"/>
              </a:solidFill>
              <a:latin typeface="+mn-lt"/>
              <a:sym typeface="Wingdings" panose="05000000000000000000" pitchFamily="2" charset="2"/>
            </a:endParaRPr>
          </a:p>
        </p:txBody>
      </p:sp>
      <p:sp>
        <p:nvSpPr>
          <p:cNvPr id="7" name="Titre 1">
            <a:extLst>
              <a:ext uri="{FF2B5EF4-FFF2-40B4-BE49-F238E27FC236}">
                <a16:creationId xmlns:a16="http://schemas.microsoft.com/office/drawing/2014/main" id="{5CD7197D-ACEC-4B9D-AF25-F721DBAC3C51}"/>
              </a:ext>
            </a:extLst>
          </p:cNvPr>
          <p:cNvSpPr txBox="1">
            <a:spLocks/>
          </p:cNvSpPr>
          <p:nvPr/>
        </p:nvSpPr>
        <p:spPr>
          <a:xfrm>
            <a:off x="714400" y="225687"/>
            <a:ext cx="8291264" cy="70609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tx1"/>
                </a:solidFill>
                <a:latin typeface="+mj-lt"/>
                <a:ea typeface="+mj-ea"/>
                <a:cs typeface="+mj-cs"/>
              </a:defRPr>
            </a:lvl1pPr>
          </a:lstStyle>
          <a:p>
            <a:pPr algn="ctr"/>
            <a:r>
              <a:rPr lang="fr-FR" sz="3000" b="1" cap="all" dirty="0">
                <a:solidFill>
                  <a:schemeClr val="accent5"/>
                </a:solidFill>
              </a:rPr>
              <a:t>METHODE </a:t>
            </a:r>
            <a:endParaRPr lang="fr-BE" sz="3000" b="1" cap="all" dirty="0">
              <a:solidFill>
                <a:schemeClr val="accent5"/>
              </a:solidFill>
            </a:endParaRPr>
          </a:p>
        </p:txBody>
      </p:sp>
    </p:spTree>
    <p:extLst>
      <p:ext uri="{BB962C8B-B14F-4D97-AF65-F5344CB8AC3E}">
        <p14:creationId xmlns:p14="http://schemas.microsoft.com/office/powerpoint/2010/main" val="1313662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1">
            <a:extLst>
              <a:ext uri="{FF2B5EF4-FFF2-40B4-BE49-F238E27FC236}">
                <a16:creationId xmlns:a16="http://schemas.microsoft.com/office/drawing/2014/main" id="{61520DF0-E539-60CF-221E-CCE416D42808}"/>
              </a:ext>
            </a:extLst>
          </p:cNvPr>
          <p:cNvSpPr txBox="1">
            <a:spLocks/>
          </p:cNvSpPr>
          <p:nvPr/>
        </p:nvSpPr>
        <p:spPr>
          <a:xfrm>
            <a:off x="729743" y="1772816"/>
            <a:ext cx="8090729" cy="4032448"/>
          </a:xfrm>
          <a:prstGeom prst="rect">
            <a:avLst/>
          </a:prstGeom>
          <a:noFill/>
        </p:spPr>
        <p:txBody>
          <a:bodyPr vert="horz" lIns="91440" tIns="45720" rIns="91440" bIns="45720" rtlCol="0">
            <a:normAutofit fontScale="92500" lnSpcReduction="20000"/>
          </a:bodyPr>
          <a:lstStyle>
            <a:lvl1pPr marL="0" indent="0" algn="l" rtl="0" fontAlgn="base">
              <a:spcBef>
                <a:spcPct val="20000"/>
              </a:spcBef>
              <a:spcAft>
                <a:spcPct val="0"/>
              </a:spcAft>
              <a:buFontTx/>
              <a:buNone/>
              <a:defRPr kumimoji="0" lang="fr-FR" sz="3200" b="0" i="0" u="none" strike="noStrike" kern="1200" cap="none" normalizeH="0" baseline="0" dirty="0" smtClean="0">
                <a:ln>
                  <a:noFill/>
                </a:ln>
                <a:solidFill>
                  <a:srgbClr val="808080"/>
                </a:solidFill>
                <a:effectLst/>
                <a:latin typeface="Calibri" pitchFamily="34" charset="0"/>
                <a:ea typeface="Times New Roman" pitchFamily="18" charset="0"/>
                <a:cs typeface="Times New Roman" pitchFamily="18" charset="0"/>
              </a:defRPr>
            </a:lvl1pPr>
            <a:lvl2pPr marL="180975" indent="-180975" algn="l" rtl="0" fontAlgn="base">
              <a:spcBef>
                <a:spcPct val="20000"/>
              </a:spcBef>
              <a:spcAft>
                <a:spcPct val="0"/>
              </a:spcAft>
              <a:buClr>
                <a:srgbClr val="00ABCC"/>
              </a:buClr>
              <a:buFont typeface="Wingdings" pitchFamily="2" charset="2"/>
              <a:buChar char="§"/>
              <a:defRPr kumimoji="0" lang="fr-FR" sz="24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2pPr>
            <a:lvl3pPr marL="447675" indent="-180975" algn="l" rtl="0" fontAlgn="base">
              <a:spcBef>
                <a:spcPct val="20000"/>
              </a:spcBef>
              <a:spcAft>
                <a:spcPct val="0"/>
              </a:spcAft>
              <a:buClr>
                <a:srgbClr val="C44C4C"/>
              </a:buClr>
              <a:buFont typeface="Wingdings" pitchFamily="2" charset="2"/>
              <a:buChar char="§"/>
              <a:defRPr kumimoji="0" lang="fr-FR" sz="20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3pPr>
            <a:lvl4pPr marL="714375" indent="-180975" algn="l" rtl="0" fontAlgn="base">
              <a:spcBef>
                <a:spcPct val="20000"/>
              </a:spcBef>
              <a:spcAft>
                <a:spcPct val="0"/>
              </a:spcAft>
              <a:buClr>
                <a:schemeClr val="bg1">
                  <a:lumMod val="65000"/>
                </a:schemeClr>
              </a:buClr>
              <a:buFont typeface="Wingdings" pitchFamily="2" charset="2"/>
              <a:buChar char="§"/>
              <a:defRPr lang="fr-BE" sz="1800" kern="1200">
                <a:solidFill>
                  <a:schemeClr val="tx1"/>
                </a:solidFill>
                <a:latin typeface="+mn-lt"/>
                <a:ea typeface="+mn-ea"/>
                <a:cs typeface="Arial" charset="0"/>
              </a:defRPr>
            </a:lvl4pPr>
            <a:lvl5pPr marL="990600" indent="-171450" algn="l" rtl="0" fontAlgn="base">
              <a:spcBef>
                <a:spcPct val="20000"/>
              </a:spcBef>
              <a:spcAft>
                <a:spcPct val="0"/>
              </a:spcAft>
              <a:buFont typeface="Wingdings" pitchFamily="2" charset="2"/>
              <a:buChar char="§"/>
              <a:defRPr lang="fr-BE" sz="16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2" indent="-342900" algn="just" fontAlgn="auto">
              <a:spcBef>
                <a:spcPts val="300"/>
              </a:spcBef>
              <a:spcAft>
                <a:spcPts val="300"/>
              </a:spcAft>
              <a:defRPr/>
            </a:pPr>
            <a:r>
              <a:rPr lang="fr-FR" sz="2800" dirty="0">
                <a:latin typeface="+mn-lt"/>
                <a:sym typeface="Wingdings" panose="05000000000000000000" pitchFamily="2" charset="2"/>
              </a:rPr>
              <a:t>25 policiers : 19 hommes et 6 femmes</a:t>
            </a:r>
          </a:p>
          <a:p>
            <a:pPr marL="0" lvl="2" indent="0" algn="just" fontAlgn="auto">
              <a:spcBef>
                <a:spcPts val="300"/>
              </a:spcBef>
              <a:spcAft>
                <a:spcPts val="300"/>
              </a:spcAft>
              <a:buNone/>
              <a:defRPr/>
            </a:pPr>
            <a:r>
              <a:rPr lang="fr-FR" sz="2800" dirty="0">
                <a:latin typeface="+mn-lt"/>
                <a:sym typeface="Wingdings" panose="05000000000000000000" pitchFamily="2" charset="2"/>
              </a:rPr>
              <a:t> </a:t>
            </a:r>
          </a:p>
          <a:p>
            <a:pPr marL="342900" lvl="2" indent="-342900" algn="just" fontAlgn="auto">
              <a:spcBef>
                <a:spcPts val="300"/>
              </a:spcBef>
              <a:spcAft>
                <a:spcPts val="300"/>
              </a:spcAft>
              <a:defRPr/>
            </a:pPr>
            <a:r>
              <a:rPr lang="fr-FR" sz="2800" dirty="0">
                <a:sym typeface="Wingdings" panose="05000000000000000000" pitchFamily="2" charset="2"/>
              </a:rPr>
              <a:t>2 agents de quartier, </a:t>
            </a:r>
            <a:r>
              <a:rPr lang="fr-FR" sz="2800" dirty="0">
                <a:latin typeface="+mn-lt"/>
                <a:sym typeface="Wingdings" panose="05000000000000000000" pitchFamily="2" charset="2"/>
              </a:rPr>
              <a:t>18 inspecteurs de police, </a:t>
            </a:r>
            <a:br>
              <a:rPr lang="fr-FR" sz="2800" dirty="0">
                <a:latin typeface="+mn-lt"/>
                <a:sym typeface="Wingdings" panose="05000000000000000000" pitchFamily="2" charset="2"/>
              </a:rPr>
            </a:br>
            <a:r>
              <a:rPr lang="fr-FR" sz="2800" dirty="0">
                <a:latin typeface="+mn-lt"/>
                <a:sym typeface="Wingdings" panose="05000000000000000000" pitchFamily="2" charset="2"/>
              </a:rPr>
              <a:t>4 inspecteurs principaux et 1 commissaire de police</a:t>
            </a:r>
          </a:p>
          <a:p>
            <a:pPr marL="0" lvl="2" indent="0" algn="just" fontAlgn="auto">
              <a:spcBef>
                <a:spcPts val="300"/>
              </a:spcBef>
              <a:spcAft>
                <a:spcPts val="300"/>
              </a:spcAft>
              <a:buNone/>
              <a:defRPr/>
            </a:pPr>
            <a:endParaRPr lang="fr-FR" sz="2800" dirty="0">
              <a:latin typeface="+mn-lt"/>
              <a:sym typeface="Wingdings" panose="05000000000000000000" pitchFamily="2" charset="2"/>
            </a:endParaRPr>
          </a:p>
          <a:p>
            <a:pPr marL="342900" lvl="2" indent="-342900" algn="just" fontAlgn="auto">
              <a:spcBef>
                <a:spcPts val="300"/>
              </a:spcBef>
              <a:spcAft>
                <a:spcPts val="300"/>
              </a:spcAft>
              <a:defRPr/>
            </a:pPr>
            <a:r>
              <a:rPr lang="fr-FR" sz="2800" dirty="0">
                <a:latin typeface="+mn-lt"/>
                <a:sym typeface="Wingdings" panose="05000000000000000000" pitchFamily="2" charset="2"/>
              </a:rPr>
              <a:t>Agés entre 24 et 57 ans (âge moyen = 37.5 ans)</a:t>
            </a:r>
          </a:p>
          <a:p>
            <a:pPr marL="0" lvl="2" indent="0" algn="just" fontAlgn="auto">
              <a:spcBef>
                <a:spcPts val="300"/>
              </a:spcBef>
              <a:spcAft>
                <a:spcPts val="300"/>
              </a:spcAft>
              <a:buNone/>
              <a:defRPr/>
            </a:pPr>
            <a:endParaRPr lang="fr-FR" sz="2800" dirty="0">
              <a:latin typeface="+mn-lt"/>
              <a:sym typeface="Wingdings" panose="05000000000000000000" pitchFamily="2" charset="2"/>
            </a:endParaRPr>
          </a:p>
          <a:p>
            <a:pPr marL="342900" lvl="2" indent="-342900" algn="just" fontAlgn="auto">
              <a:spcBef>
                <a:spcPts val="300"/>
              </a:spcBef>
              <a:spcAft>
                <a:spcPts val="300"/>
              </a:spcAft>
              <a:defRPr/>
            </a:pPr>
            <a:r>
              <a:rPr lang="fr-FR" sz="2800" dirty="0">
                <a:latin typeface="+mn-lt"/>
                <a:sym typeface="Wingdings" panose="05000000000000000000" pitchFamily="2" charset="2"/>
              </a:rPr>
              <a:t>Ancienneté moyenne dans la police = 11.5 ans </a:t>
            </a:r>
          </a:p>
          <a:p>
            <a:pPr marL="0" lvl="2" indent="0" algn="just" fontAlgn="auto">
              <a:spcBef>
                <a:spcPts val="300"/>
              </a:spcBef>
              <a:spcAft>
                <a:spcPts val="300"/>
              </a:spcAft>
              <a:buNone/>
              <a:defRPr/>
            </a:pPr>
            <a:endParaRPr lang="fr-FR" sz="2800" dirty="0">
              <a:latin typeface="+mn-lt"/>
              <a:sym typeface="Wingdings" panose="05000000000000000000" pitchFamily="2" charset="2"/>
            </a:endParaRPr>
          </a:p>
          <a:p>
            <a:pPr marL="342900" lvl="2" indent="-342900" algn="just" fontAlgn="auto">
              <a:spcBef>
                <a:spcPts val="300"/>
              </a:spcBef>
              <a:spcAft>
                <a:spcPts val="300"/>
              </a:spcAft>
              <a:defRPr/>
            </a:pPr>
            <a:r>
              <a:rPr lang="fr-FR" sz="2800" dirty="0">
                <a:latin typeface="+mn-lt"/>
                <a:sym typeface="Wingdings" panose="05000000000000000000" pitchFamily="2" charset="2"/>
              </a:rPr>
              <a:t>En activité lors de la crise COVID-19 </a:t>
            </a:r>
          </a:p>
          <a:p>
            <a:pPr marL="342900" lvl="2" indent="-342900" algn="just" fontAlgn="auto">
              <a:spcBef>
                <a:spcPts val="300"/>
              </a:spcBef>
              <a:spcAft>
                <a:spcPts val="300"/>
              </a:spcAft>
              <a:defRPr/>
            </a:pPr>
            <a:endParaRPr lang="fr-BE" dirty="0">
              <a:solidFill>
                <a:srgbClr val="C00000"/>
              </a:solidFill>
              <a:latin typeface="+mn-lt"/>
              <a:sym typeface="Wingdings" panose="05000000000000000000" pitchFamily="2" charset="2"/>
            </a:endParaRPr>
          </a:p>
        </p:txBody>
      </p:sp>
      <p:sp>
        <p:nvSpPr>
          <p:cNvPr id="7" name="Titre 1">
            <a:extLst>
              <a:ext uri="{FF2B5EF4-FFF2-40B4-BE49-F238E27FC236}">
                <a16:creationId xmlns:a16="http://schemas.microsoft.com/office/drawing/2014/main" id="{5CD7197D-ACEC-4B9D-AF25-F721DBAC3C51}"/>
              </a:ext>
            </a:extLst>
          </p:cNvPr>
          <p:cNvSpPr txBox="1">
            <a:spLocks/>
          </p:cNvSpPr>
          <p:nvPr/>
        </p:nvSpPr>
        <p:spPr>
          <a:xfrm>
            <a:off x="714400" y="225687"/>
            <a:ext cx="8291264" cy="70609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tx1"/>
                </a:solidFill>
                <a:latin typeface="+mj-lt"/>
                <a:ea typeface="+mj-ea"/>
                <a:cs typeface="+mj-cs"/>
              </a:defRPr>
            </a:lvl1pPr>
          </a:lstStyle>
          <a:p>
            <a:pPr algn="ctr"/>
            <a:r>
              <a:rPr lang="fr-FR" sz="3000" b="1" cap="all" dirty="0">
                <a:solidFill>
                  <a:schemeClr val="accent5"/>
                </a:solidFill>
              </a:rPr>
              <a:t>PARTICIPANTS </a:t>
            </a:r>
            <a:endParaRPr lang="fr-BE" sz="3000" b="1" cap="all" dirty="0">
              <a:solidFill>
                <a:schemeClr val="accent5"/>
              </a:solidFill>
            </a:endParaRPr>
          </a:p>
        </p:txBody>
      </p:sp>
    </p:spTree>
    <p:extLst>
      <p:ext uri="{BB962C8B-B14F-4D97-AF65-F5344CB8AC3E}">
        <p14:creationId xmlns:p14="http://schemas.microsoft.com/office/powerpoint/2010/main" val="4130159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1">
            <a:extLst>
              <a:ext uri="{FF2B5EF4-FFF2-40B4-BE49-F238E27FC236}">
                <a16:creationId xmlns:a16="http://schemas.microsoft.com/office/drawing/2014/main" id="{61520DF0-E539-60CF-221E-CCE416D42808}"/>
              </a:ext>
            </a:extLst>
          </p:cNvPr>
          <p:cNvSpPr txBox="1">
            <a:spLocks/>
          </p:cNvSpPr>
          <p:nvPr/>
        </p:nvSpPr>
        <p:spPr>
          <a:xfrm>
            <a:off x="971600" y="1124744"/>
            <a:ext cx="7344816" cy="1296144"/>
          </a:xfrm>
          <a:prstGeom prst="rect">
            <a:avLst/>
          </a:prstGeom>
          <a:noFill/>
        </p:spPr>
        <p:txBody>
          <a:bodyPr vert="horz" lIns="91440" tIns="45720" rIns="91440" bIns="45720" rtlCol="0">
            <a:normAutofit lnSpcReduction="10000"/>
          </a:bodyPr>
          <a:lstStyle>
            <a:lvl1pPr marL="0" indent="0" algn="l" rtl="0" fontAlgn="base">
              <a:spcBef>
                <a:spcPct val="20000"/>
              </a:spcBef>
              <a:spcAft>
                <a:spcPct val="0"/>
              </a:spcAft>
              <a:buFontTx/>
              <a:buNone/>
              <a:defRPr kumimoji="0" lang="fr-FR" sz="3200" b="0" i="0" u="none" strike="noStrike" kern="1200" cap="none" normalizeH="0" baseline="0" dirty="0" smtClean="0">
                <a:ln>
                  <a:noFill/>
                </a:ln>
                <a:solidFill>
                  <a:srgbClr val="808080"/>
                </a:solidFill>
                <a:effectLst/>
                <a:latin typeface="Calibri" pitchFamily="34" charset="0"/>
                <a:ea typeface="Times New Roman" pitchFamily="18" charset="0"/>
                <a:cs typeface="Times New Roman" pitchFamily="18" charset="0"/>
              </a:defRPr>
            </a:lvl1pPr>
            <a:lvl2pPr marL="180975" indent="-180975" algn="l" rtl="0" fontAlgn="base">
              <a:spcBef>
                <a:spcPct val="20000"/>
              </a:spcBef>
              <a:spcAft>
                <a:spcPct val="0"/>
              </a:spcAft>
              <a:buClr>
                <a:srgbClr val="00ABCC"/>
              </a:buClr>
              <a:buFont typeface="Wingdings" pitchFamily="2" charset="2"/>
              <a:buChar char="§"/>
              <a:defRPr kumimoji="0" lang="fr-FR" sz="24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2pPr>
            <a:lvl3pPr marL="447675" indent="-180975" algn="l" rtl="0" fontAlgn="base">
              <a:spcBef>
                <a:spcPct val="20000"/>
              </a:spcBef>
              <a:spcAft>
                <a:spcPct val="0"/>
              </a:spcAft>
              <a:buClr>
                <a:srgbClr val="C44C4C"/>
              </a:buClr>
              <a:buFont typeface="Wingdings" pitchFamily="2" charset="2"/>
              <a:buChar char="§"/>
              <a:defRPr kumimoji="0" lang="fr-FR" sz="2000" b="0" i="0" u="none" strike="noStrike" kern="1200" cap="none" normalizeH="0" baseline="0" dirty="0" smtClean="0">
                <a:ln>
                  <a:noFill/>
                </a:ln>
                <a:solidFill>
                  <a:schemeClr val="tx1"/>
                </a:solidFill>
                <a:effectLst/>
                <a:latin typeface="Calibri" pitchFamily="34" charset="0"/>
                <a:ea typeface="Times New Roman" pitchFamily="18" charset="0"/>
                <a:cs typeface="Arial" pitchFamily="34" charset="0"/>
              </a:defRPr>
            </a:lvl3pPr>
            <a:lvl4pPr marL="714375" indent="-180975" algn="l" rtl="0" fontAlgn="base">
              <a:spcBef>
                <a:spcPct val="20000"/>
              </a:spcBef>
              <a:spcAft>
                <a:spcPct val="0"/>
              </a:spcAft>
              <a:buClr>
                <a:schemeClr val="bg1">
                  <a:lumMod val="65000"/>
                </a:schemeClr>
              </a:buClr>
              <a:buFont typeface="Wingdings" pitchFamily="2" charset="2"/>
              <a:buChar char="§"/>
              <a:defRPr lang="fr-BE" sz="1800" kern="1200">
                <a:solidFill>
                  <a:schemeClr val="tx1"/>
                </a:solidFill>
                <a:latin typeface="+mn-lt"/>
                <a:ea typeface="+mn-ea"/>
                <a:cs typeface="Arial" charset="0"/>
              </a:defRPr>
            </a:lvl4pPr>
            <a:lvl5pPr marL="990600" indent="-171450" algn="l" rtl="0" fontAlgn="base">
              <a:spcBef>
                <a:spcPct val="20000"/>
              </a:spcBef>
              <a:spcAft>
                <a:spcPct val="0"/>
              </a:spcAft>
              <a:buFont typeface="Wingdings" pitchFamily="2" charset="2"/>
              <a:buChar char="§"/>
              <a:defRPr lang="fr-BE" sz="1600" kern="1200">
                <a:solidFill>
                  <a:schemeClr val="tx1"/>
                </a:solidFill>
                <a:latin typeface="+mn-lt"/>
                <a:ea typeface="+mn-ea"/>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2" indent="0" algn="ctr" fontAlgn="auto">
              <a:spcBef>
                <a:spcPts val="300"/>
              </a:spcBef>
              <a:spcAft>
                <a:spcPts val="300"/>
              </a:spcAft>
              <a:buNone/>
              <a:defRPr/>
            </a:pPr>
            <a:r>
              <a:rPr lang="fr-FR" sz="2800" b="1" cap="small" dirty="0">
                <a:solidFill>
                  <a:srgbClr val="C00000"/>
                </a:solidFill>
                <a:latin typeface="+mn-lt"/>
                <a:sym typeface="Wingdings" panose="05000000000000000000" pitchFamily="2" charset="2"/>
              </a:rPr>
              <a:t>Diminution (ou augmentation) de certaines missions classiques et forte augmentation de l’injonction aux contrôles</a:t>
            </a:r>
          </a:p>
          <a:p>
            <a:pPr marL="342900" lvl="2" indent="-342900" algn="just" fontAlgn="auto">
              <a:spcBef>
                <a:spcPts val="300"/>
              </a:spcBef>
              <a:spcAft>
                <a:spcPts val="300"/>
              </a:spcAft>
              <a:defRPr/>
            </a:pPr>
            <a:endParaRPr lang="fr-FR" dirty="0">
              <a:solidFill>
                <a:srgbClr val="C00000"/>
              </a:solidFill>
              <a:latin typeface="+mn-lt"/>
              <a:sym typeface="Wingdings" panose="05000000000000000000" pitchFamily="2" charset="2"/>
            </a:endParaRPr>
          </a:p>
          <a:p>
            <a:pPr marL="0" lvl="2" indent="0" algn="just" fontAlgn="auto">
              <a:spcBef>
                <a:spcPts val="300"/>
              </a:spcBef>
              <a:spcAft>
                <a:spcPts val="300"/>
              </a:spcAft>
              <a:buNone/>
              <a:defRPr/>
            </a:pPr>
            <a:endParaRPr lang="fr-BE" dirty="0">
              <a:solidFill>
                <a:srgbClr val="C00000"/>
              </a:solidFill>
              <a:latin typeface="+mn-lt"/>
              <a:sym typeface="Wingdings" panose="05000000000000000000" pitchFamily="2" charset="2"/>
            </a:endParaRPr>
          </a:p>
        </p:txBody>
      </p:sp>
      <p:sp>
        <p:nvSpPr>
          <p:cNvPr id="7" name="Titre 1">
            <a:extLst>
              <a:ext uri="{FF2B5EF4-FFF2-40B4-BE49-F238E27FC236}">
                <a16:creationId xmlns:a16="http://schemas.microsoft.com/office/drawing/2014/main" id="{5CD7197D-ACEC-4B9D-AF25-F721DBAC3C51}"/>
              </a:ext>
            </a:extLst>
          </p:cNvPr>
          <p:cNvSpPr txBox="1">
            <a:spLocks/>
          </p:cNvSpPr>
          <p:nvPr/>
        </p:nvSpPr>
        <p:spPr>
          <a:xfrm>
            <a:off x="714400" y="44624"/>
            <a:ext cx="7890048" cy="887153"/>
          </a:xfrm>
          <a:prstGeom prst="rect">
            <a:avLst/>
          </a:prstGeom>
        </p:spPr>
        <p:txBody>
          <a:bodyPr vert="horz" lIns="91440" tIns="45720" rIns="91440" bIns="45720" rtlCol="0" anchor="ctr">
            <a:normAutofit fontScale="92500" lnSpcReduction="10000"/>
          </a:bodyPr>
          <a:lstStyle>
            <a:lvl1pPr algn="l" defTabSz="914400" rtl="0" eaLnBrk="1" latinLnBrk="0" hangingPunct="1">
              <a:spcBef>
                <a:spcPct val="0"/>
              </a:spcBef>
              <a:buNone/>
              <a:defRPr sz="4400" kern="1200">
                <a:solidFill>
                  <a:schemeClr val="tx1"/>
                </a:solidFill>
                <a:latin typeface="+mj-lt"/>
                <a:ea typeface="+mj-ea"/>
                <a:cs typeface="+mj-cs"/>
              </a:defRPr>
            </a:lvl1pPr>
          </a:lstStyle>
          <a:p>
            <a:pPr algn="ctr"/>
            <a:r>
              <a:rPr lang="fr-FR" sz="3000" b="1" dirty="0">
                <a:solidFill>
                  <a:schemeClr val="accent5"/>
                </a:solidFill>
              </a:rPr>
              <a:t>RESULTATS</a:t>
            </a:r>
          </a:p>
          <a:p>
            <a:pPr algn="ctr"/>
            <a:r>
              <a:rPr lang="fr-FR" sz="2800" b="1" dirty="0">
                <a:solidFill>
                  <a:schemeClr val="accent5"/>
                </a:solidFill>
              </a:rPr>
              <a:t>DU POINT DE VUE DU CONTENU DU TRAVAIL </a:t>
            </a:r>
            <a:endParaRPr lang="fr-BE" sz="2800" b="1" dirty="0">
              <a:solidFill>
                <a:schemeClr val="accent5"/>
              </a:solidFill>
            </a:endParaRPr>
          </a:p>
        </p:txBody>
      </p:sp>
      <p:sp>
        <p:nvSpPr>
          <p:cNvPr id="3" name="ZoneTexte 2">
            <a:extLst>
              <a:ext uri="{FF2B5EF4-FFF2-40B4-BE49-F238E27FC236}">
                <a16:creationId xmlns:a16="http://schemas.microsoft.com/office/drawing/2014/main" id="{C36D85A5-9178-28F9-D7C5-C3D7D7EF402C}"/>
              </a:ext>
            </a:extLst>
          </p:cNvPr>
          <p:cNvSpPr txBox="1"/>
          <p:nvPr/>
        </p:nvSpPr>
        <p:spPr>
          <a:xfrm>
            <a:off x="714400" y="2613855"/>
            <a:ext cx="7962056" cy="3893374"/>
          </a:xfrm>
          <a:prstGeom prst="rect">
            <a:avLst/>
          </a:prstGeom>
          <a:noFill/>
        </p:spPr>
        <p:txBody>
          <a:bodyPr wrap="square" rtlCol="0">
            <a:spAutoFit/>
          </a:bodyPr>
          <a:lstStyle/>
          <a:p>
            <a:pPr marL="285750" indent="-285750">
              <a:buFont typeface="Wingdings" panose="05000000000000000000" pitchFamily="2" charset="2"/>
              <a:buChar char="§"/>
            </a:pPr>
            <a:r>
              <a:rPr lang="fr-FR" sz="2200" dirty="0"/>
              <a:t>Diminution de délits : vols à l’étalage, agressions, cambriolages…</a:t>
            </a:r>
          </a:p>
          <a:p>
            <a:endParaRPr lang="fr-FR" sz="800" dirty="0"/>
          </a:p>
          <a:p>
            <a:pPr marL="285750" indent="-285750">
              <a:buFont typeface="Wingdings" panose="05000000000000000000" pitchFamily="2" charset="2"/>
              <a:buChar char="§"/>
            </a:pPr>
            <a:r>
              <a:rPr lang="fr-FR" sz="2200" dirty="0"/>
              <a:t>Augmentation d’autres délits telles que les violences intra-familiales</a:t>
            </a:r>
          </a:p>
          <a:p>
            <a:endParaRPr lang="fr-FR" sz="800" dirty="0"/>
          </a:p>
          <a:p>
            <a:pPr marL="285750" indent="-285750">
              <a:buFont typeface="Wingdings" panose="05000000000000000000" pitchFamily="2" charset="2"/>
              <a:buChar char="§"/>
            </a:pPr>
            <a:r>
              <a:rPr lang="fr-FR" sz="2200" dirty="0"/>
              <a:t>Forte augmentation des contrôles : systématiques / de toute la population</a:t>
            </a:r>
          </a:p>
          <a:p>
            <a:endParaRPr lang="fr-FR" sz="800" dirty="0"/>
          </a:p>
          <a:p>
            <a:pPr marL="285750" indent="-285750">
              <a:buFont typeface="Wingdings" panose="05000000000000000000" pitchFamily="2" charset="2"/>
              <a:buChar char="§"/>
            </a:pPr>
            <a:r>
              <a:rPr lang="fr-FR" sz="2200" dirty="0"/>
              <a:t>Deux grands types de difficultés : </a:t>
            </a:r>
          </a:p>
          <a:p>
            <a:r>
              <a:rPr lang="fr-FR" sz="2200" dirty="0"/>
              <a:t>	1. Mesures de contrôle trop floues, trop changeantes, 	susceptibles d’intensifier les tensions avec les citoyens</a:t>
            </a:r>
          </a:p>
          <a:p>
            <a:endParaRPr lang="fr-FR" sz="700" dirty="0"/>
          </a:p>
          <a:p>
            <a:r>
              <a:rPr lang="fr-FR" sz="2200" dirty="0"/>
              <a:t>	2. Risque accru de contracter le virus lors des contrôles </a:t>
            </a:r>
          </a:p>
          <a:p>
            <a:pPr marL="285750" indent="-285750">
              <a:buFont typeface="Wingdings" panose="05000000000000000000" pitchFamily="2" charset="2"/>
              <a:buChar char="§"/>
            </a:pPr>
            <a:endParaRPr lang="fr-FR" dirty="0"/>
          </a:p>
        </p:txBody>
      </p:sp>
      <p:sp>
        <p:nvSpPr>
          <p:cNvPr id="2" name="Rectangle : coins arrondis 1">
            <a:extLst>
              <a:ext uri="{FF2B5EF4-FFF2-40B4-BE49-F238E27FC236}">
                <a16:creationId xmlns:a16="http://schemas.microsoft.com/office/drawing/2014/main" id="{5D7359D6-0B39-154F-F3A2-FCD885B3C83A}"/>
              </a:ext>
            </a:extLst>
          </p:cNvPr>
          <p:cNvSpPr/>
          <p:nvPr/>
        </p:nvSpPr>
        <p:spPr>
          <a:xfrm>
            <a:off x="1403648" y="1124744"/>
            <a:ext cx="6624736" cy="1152129"/>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623417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1552AA-474D-010B-F2F9-D317B9960F87}"/>
              </a:ext>
            </a:extLst>
          </p:cNvPr>
          <p:cNvSpPr>
            <a:spLocks noGrp="1"/>
          </p:cNvSpPr>
          <p:nvPr>
            <p:ph type="title"/>
          </p:nvPr>
        </p:nvSpPr>
        <p:spPr>
          <a:xfrm>
            <a:off x="755576" y="44624"/>
            <a:ext cx="7931224" cy="1373014"/>
          </a:xfrm>
        </p:spPr>
        <p:txBody>
          <a:bodyPr>
            <a:noAutofit/>
          </a:bodyPr>
          <a:lstStyle/>
          <a:p>
            <a:pPr algn="ctr"/>
            <a:r>
              <a:rPr lang="fr-FR" sz="2800" b="1" cap="small" dirty="0">
                <a:solidFill>
                  <a:srgbClr val="C00000"/>
                </a:solidFill>
                <a:latin typeface="+mn-lt"/>
                <a:sym typeface="Wingdings" panose="05000000000000000000" pitchFamily="2" charset="2"/>
              </a:rPr>
              <a:t>Diminution (ou augmentation) </a:t>
            </a:r>
            <a:br>
              <a:rPr lang="fr-FR" sz="2800" b="1" cap="small" dirty="0">
                <a:solidFill>
                  <a:srgbClr val="C00000"/>
                </a:solidFill>
                <a:latin typeface="+mn-lt"/>
                <a:sym typeface="Wingdings" panose="05000000000000000000" pitchFamily="2" charset="2"/>
              </a:rPr>
            </a:br>
            <a:r>
              <a:rPr lang="fr-FR" sz="2800" b="1" cap="small" dirty="0">
                <a:solidFill>
                  <a:srgbClr val="C00000"/>
                </a:solidFill>
                <a:latin typeface="+mn-lt"/>
                <a:sym typeface="Wingdings" panose="05000000000000000000" pitchFamily="2" charset="2"/>
              </a:rPr>
              <a:t>de certaines missions « classiques » </a:t>
            </a:r>
            <a:endParaRPr lang="fr-BE" sz="2800" dirty="0"/>
          </a:p>
        </p:txBody>
      </p:sp>
      <p:sp>
        <p:nvSpPr>
          <p:cNvPr id="3" name="Espace réservé du contenu 2">
            <a:extLst>
              <a:ext uri="{FF2B5EF4-FFF2-40B4-BE49-F238E27FC236}">
                <a16:creationId xmlns:a16="http://schemas.microsoft.com/office/drawing/2014/main" id="{AD16F78D-9976-D04E-F3A0-D20CE53B5344}"/>
              </a:ext>
            </a:extLst>
          </p:cNvPr>
          <p:cNvSpPr>
            <a:spLocks noGrp="1"/>
          </p:cNvSpPr>
          <p:nvPr>
            <p:ph sz="half" idx="1"/>
          </p:nvPr>
        </p:nvSpPr>
        <p:spPr/>
        <p:txBody>
          <a:bodyPr>
            <a:normAutofit/>
          </a:bodyPr>
          <a:lstStyle/>
          <a:p>
            <a:pPr marL="285750" indent="-285750">
              <a:buFont typeface="Wingdings" panose="05000000000000000000" pitchFamily="2" charset="2"/>
              <a:buChar char="§"/>
            </a:pPr>
            <a:r>
              <a:rPr lang="fr-FR" sz="2600" dirty="0"/>
              <a:t>Diminution de délits « classiques » : vols à l’étalage, agressions, cambriolages…</a:t>
            </a:r>
          </a:p>
          <a:p>
            <a:pPr marL="0" indent="0">
              <a:buNone/>
            </a:pPr>
            <a:endParaRPr lang="fr-FR" sz="2600" dirty="0"/>
          </a:p>
          <a:p>
            <a:endParaRPr lang="fr-FR" sz="900" dirty="0"/>
          </a:p>
          <a:p>
            <a:pPr marL="285750" indent="-285750">
              <a:buFont typeface="Wingdings" panose="05000000000000000000" pitchFamily="2" charset="2"/>
              <a:buChar char="§"/>
            </a:pPr>
            <a:r>
              <a:rPr lang="fr-FR" sz="2600" dirty="0"/>
              <a:t>Augmentation d’autres délits tels que les violences intra-familiales</a:t>
            </a:r>
          </a:p>
          <a:p>
            <a:endParaRPr lang="fr-BE" dirty="0"/>
          </a:p>
        </p:txBody>
      </p:sp>
      <p:sp>
        <p:nvSpPr>
          <p:cNvPr id="4" name="Espace réservé du contenu 3">
            <a:extLst>
              <a:ext uri="{FF2B5EF4-FFF2-40B4-BE49-F238E27FC236}">
                <a16:creationId xmlns:a16="http://schemas.microsoft.com/office/drawing/2014/main" id="{AACC161E-DC4A-C896-AC80-1B09A3948C24}"/>
              </a:ext>
            </a:extLst>
          </p:cNvPr>
          <p:cNvSpPr>
            <a:spLocks noGrp="1"/>
          </p:cNvSpPr>
          <p:nvPr>
            <p:ph sz="half" idx="2"/>
          </p:nvPr>
        </p:nvSpPr>
        <p:spPr>
          <a:xfrm>
            <a:off x="4648200" y="1633662"/>
            <a:ext cx="4244280" cy="4492501"/>
          </a:xfrm>
        </p:spPr>
        <p:txBody>
          <a:bodyPr>
            <a:normAutofit/>
          </a:bodyPr>
          <a:lstStyle/>
          <a:p>
            <a:pPr marL="0" indent="0" algn="just">
              <a:buNone/>
            </a:pPr>
            <a:r>
              <a:rPr lang="fr-BE" sz="1800" i="1" kern="100" dirty="0">
                <a:effectLst/>
                <a:latin typeface="Calibri" panose="020F0502020204030204" pitchFamily="34" charset="0"/>
                <a:ea typeface="Calibri" panose="020F0502020204030204" pitchFamily="34" charset="0"/>
                <a:cs typeface="Times New Roman" panose="02020603050405020304" pitchFamily="18" charset="0"/>
              </a:rPr>
              <a:t>« En fait mon travail au quotidien c’est : il y a un vol dans un magasin, je dois intervenir et ce type de mission classique et habituelle a fort diminué » (P21) </a:t>
            </a:r>
          </a:p>
          <a:p>
            <a:pPr marL="0" indent="0" algn="just">
              <a:buNone/>
            </a:pPr>
            <a:endParaRPr lang="fr-BE" sz="1800" i="1" kern="100" dirty="0">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fr-BE" sz="18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BE" sz="1800" i="1" kern="1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BE" sz="1800" i="1" kern="100" dirty="0">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fr-BE" sz="1800" i="1" kern="100" dirty="0">
                <a:effectLst/>
                <a:latin typeface="Calibri" panose="020F0502020204030204" pitchFamily="34" charset="0"/>
                <a:ea typeface="Calibri" panose="020F0502020204030204" pitchFamily="34" charset="0"/>
                <a:cs typeface="Times New Roman" panose="02020603050405020304" pitchFamily="18" charset="0"/>
              </a:rPr>
              <a:t>« Tout ce qui était violence dans le couple, ce genre de choses ont pas mal augmenté</a:t>
            </a:r>
            <a:r>
              <a:rPr lang="fr-BE" sz="1800" i="1" kern="100" dirty="0">
                <a:latin typeface="Calibri" panose="020F0502020204030204" pitchFamily="34" charset="0"/>
                <a:ea typeface="Calibri" panose="020F0502020204030204" pitchFamily="34" charset="0"/>
                <a:cs typeface="Times New Roman" panose="02020603050405020304" pitchFamily="18" charset="0"/>
              </a:rPr>
              <a:t> </a:t>
            </a:r>
            <a:r>
              <a:rPr lang="fr-BE" sz="1800" i="1" kern="100" dirty="0">
                <a:effectLst/>
                <a:latin typeface="Calibri" panose="020F0502020204030204" pitchFamily="34" charset="0"/>
                <a:ea typeface="Calibri" panose="020F0502020204030204" pitchFamily="34" charset="0"/>
                <a:cs typeface="Times New Roman" panose="02020603050405020304" pitchFamily="18" charset="0"/>
              </a:rPr>
              <a:t>[…]» (P20). </a:t>
            </a:r>
            <a:endParaRPr lang="fr-BE"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BE" dirty="0"/>
          </a:p>
        </p:txBody>
      </p:sp>
      <p:sp>
        <p:nvSpPr>
          <p:cNvPr id="5" name="Rectangle : coins arrondis 4">
            <a:extLst>
              <a:ext uri="{FF2B5EF4-FFF2-40B4-BE49-F238E27FC236}">
                <a16:creationId xmlns:a16="http://schemas.microsoft.com/office/drawing/2014/main" id="{0B1EC607-1FF1-2279-0B77-1B60A9343A03}"/>
              </a:ext>
            </a:extLst>
          </p:cNvPr>
          <p:cNvSpPr/>
          <p:nvPr/>
        </p:nvSpPr>
        <p:spPr>
          <a:xfrm>
            <a:off x="1619672" y="260648"/>
            <a:ext cx="5976664" cy="1008112"/>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249810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0BCCA0-3946-B922-22FE-F1BE258CF5A3}"/>
              </a:ext>
            </a:extLst>
          </p:cNvPr>
          <p:cNvSpPr>
            <a:spLocks noGrp="1"/>
          </p:cNvSpPr>
          <p:nvPr>
            <p:ph type="title"/>
          </p:nvPr>
        </p:nvSpPr>
        <p:spPr>
          <a:xfrm>
            <a:off x="755576" y="274638"/>
            <a:ext cx="7931224" cy="706090"/>
          </a:xfrm>
        </p:spPr>
        <p:txBody>
          <a:bodyPr>
            <a:normAutofit fontScale="90000"/>
          </a:bodyPr>
          <a:lstStyle/>
          <a:p>
            <a:pPr algn="ctr"/>
            <a:br>
              <a:rPr lang="fr-FR" sz="3100" b="1" cap="small" dirty="0">
                <a:solidFill>
                  <a:srgbClr val="C00000"/>
                </a:solidFill>
              </a:rPr>
            </a:br>
            <a:r>
              <a:rPr lang="fr-FR" sz="3100" b="1" cap="small" dirty="0">
                <a:solidFill>
                  <a:srgbClr val="C00000"/>
                </a:solidFill>
              </a:rPr>
              <a:t>Forte augmentation de l’injonction aux contrôles</a:t>
            </a:r>
            <a:br>
              <a:rPr lang="fr-FR" sz="4400" dirty="0"/>
            </a:br>
            <a:endParaRPr lang="fr-BE" dirty="0"/>
          </a:p>
        </p:txBody>
      </p:sp>
      <p:sp>
        <p:nvSpPr>
          <p:cNvPr id="3" name="Espace réservé du contenu 2">
            <a:extLst>
              <a:ext uri="{FF2B5EF4-FFF2-40B4-BE49-F238E27FC236}">
                <a16:creationId xmlns:a16="http://schemas.microsoft.com/office/drawing/2014/main" id="{1C9F358C-9FEA-F47E-270F-7A66A2AE8731}"/>
              </a:ext>
            </a:extLst>
          </p:cNvPr>
          <p:cNvSpPr>
            <a:spLocks noGrp="1"/>
          </p:cNvSpPr>
          <p:nvPr>
            <p:ph sz="half" idx="1"/>
          </p:nvPr>
        </p:nvSpPr>
        <p:spPr/>
        <p:txBody>
          <a:bodyPr>
            <a:normAutofit fontScale="92500" lnSpcReduction="20000"/>
          </a:bodyPr>
          <a:lstStyle/>
          <a:p>
            <a:pPr>
              <a:buFont typeface="Wingdings" panose="05000000000000000000" pitchFamily="2" charset="2"/>
              <a:buChar char="§"/>
            </a:pPr>
            <a:r>
              <a:rPr lang="fr-FR" dirty="0"/>
              <a:t>C</a:t>
            </a:r>
            <a:r>
              <a:rPr lang="fr-FR" sz="2800" dirty="0"/>
              <a:t>ontrôles systématiques, de toute la population</a:t>
            </a:r>
            <a:endParaRPr lang="fr-FR" dirty="0"/>
          </a:p>
          <a:p>
            <a:endParaRPr lang="fr-FR" dirty="0"/>
          </a:p>
          <a:p>
            <a:pPr marL="0" indent="0">
              <a:buNone/>
            </a:pPr>
            <a:endParaRPr lang="fr-FR" dirty="0"/>
          </a:p>
          <a:p>
            <a:endParaRPr lang="fr-FR" dirty="0"/>
          </a:p>
          <a:p>
            <a:pPr marL="0" indent="0">
              <a:buNone/>
            </a:pPr>
            <a:endParaRPr lang="fr-FR" sz="900" dirty="0"/>
          </a:p>
          <a:p>
            <a:pPr>
              <a:buFont typeface="Wingdings" panose="05000000000000000000" pitchFamily="2" charset="2"/>
              <a:buChar char="§"/>
            </a:pPr>
            <a:r>
              <a:rPr lang="fr-FR" dirty="0"/>
              <a:t>Dénonciation </a:t>
            </a:r>
            <a:r>
              <a:rPr lang="fr-FR" dirty="0">
                <a:ea typeface="Calibri" panose="020F0502020204030204" pitchFamily="34" charset="0"/>
                <a:cs typeface="Calibri" panose="020F0502020204030204" pitchFamily="34" charset="0"/>
              </a:rPr>
              <a:t>→ délation </a:t>
            </a:r>
            <a:r>
              <a:rPr lang="fr-FR" dirty="0"/>
              <a:t> </a:t>
            </a:r>
            <a:endParaRPr lang="fr-FR" sz="2800" dirty="0"/>
          </a:p>
          <a:p>
            <a:endParaRPr lang="fr-BE" dirty="0"/>
          </a:p>
        </p:txBody>
      </p:sp>
      <p:sp>
        <p:nvSpPr>
          <p:cNvPr id="4" name="Espace réservé du contenu 3">
            <a:extLst>
              <a:ext uri="{FF2B5EF4-FFF2-40B4-BE49-F238E27FC236}">
                <a16:creationId xmlns:a16="http://schemas.microsoft.com/office/drawing/2014/main" id="{6A98E45A-A11B-B428-675B-DC96E871F251}"/>
              </a:ext>
            </a:extLst>
          </p:cNvPr>
          <p:cNvSpPr>
            <a:spLocks noGrp="1"/>
          </p:cNvSpPr>
          <p:nvPr>
            <p:ph sz="half" idx="2"/>
          </p:nvPr>
        </p:nvSpPr>
        <p:spPr>
          <a:xfrm>
            <a:off x="4495800" y="1600200"/>
            <a:ext cx="4038600" cy="4525963"/>
          </a:xfrm>
        </p:spPr>
        <p:txBody>
          <a:bodyPr>
            <a:normAutofit fontScale="92500" lnSpcReduction="20000"/>
          </a:bodyPr>
          <a:lstStyle/>
          <a:p>
            <a:pPr marL="0" indent="0" algn="just">
              <a:buNone/>
            </a:pPr>
            <a:r>
              <a:rPr lang="fr-BE" sz="1900" kern="100" dirty="0">
                <a:effectLst/>
                <a:latin typeface="Calibri" panose="020F0502020204030204" pitchFamily="34" charset="0"/>
                <a:ea typeface="Calibri" panose="020F0502020204030204" pitchFamily="34" charset="0"/>
                <a:cs typeface="Times New Roman" panose="02020603050405020304" pitchFamily="18" charset="0"/>
              </a:rPr>
              <a:t>« </a:t>
            </a:r>
            <a:r>
              <a:rPr lang="fr-BE" sz="1900" i="1" kern="100" dirty="0">
                <a:effectLst/>
                <a:latin typeface="Calibri" panose="020F0502020204030204" pitchFamily="34" charset="0"/>
                <a:ea typeface="Calibri" panose="020F0502020204030204" pitchFamily="34" charset="0"/>
                <a:cs typeface="Times New Roman" panose="02020603050405020304" pitchFamily="18" charset="0"/>
              </a:rPr>
              <a:t>On a </a:t>
            </a:r>
            <a:r>
              <a:rPr lang="fr-BE" sz="1900" i="1" kern="100" dirty="0" err="1">
                <a:effectLst/>
                <a:latin typeface="Calibri" panose="020F0502020204030204" pitchFamily="34" charset="0"/>
                <a:ea typeface="Calibri" panose="020F0502020204030204" pitchFamily="34" charset="0"/>
                <a:cs typeface="Times New Roman" panose="02020603050405020304" pitchFamily="18" charset="0"/>
              </a:rPr>
              <a:t>éte</a:t>
            </a:r>
            <a:r>
              <a:rPr lang="fr-BE" sz="1900" i="1" kern="100" dirty="0">
                <a:effectLst/>
                <a:latin typeface="Calibri" panose="020F0502020204030204" pitchFamily="34" charset="0"/>
                <a:ea typeface="Calibri" panose="020F0502020204030204" pitchFamily="34" charset="0"/>
                <a:cs typeface="Times New Roman" panose="02020603050405020304" pitchFamily="18" charset="0"/>
              </a:rPr>
              <a:t>́ orienté uniquement sur le COVID, respect des mesures</a:t>
            </a:r>
            <a:r>
              <a:rPr lang="fr-BE" sz="1900" kern="100" dirty="0">
                <a:effectLst/>
                <a:latin typeface="Calibri" panose="020F0502020204030204" pitchFamily="34" charset="0"/>
                <a:ea typeface="Calibri" panose="020F0502020204030204" pitchFamily="34" charset="0"/>
                <a:cs typeface="Times New Roman" panose="02020603050405020304" pitchFamily="18" charset="0"/>
              </a:rPr>
              <a:t> » (P1) </a:t>
            </a:r>
          </a:p>
          <a:p>
            <a:pPr marL="0" indent="0" algn="just">
              <a:buNone/>
            </a:pPr>
            <a:r>
              <a:rPr lang="fr-BE" sz="1900" i="1" kern="100" dirty="0">
                <a:effectLst/>
                <a:latin typeface="Calibri" panose="020F0502020204030204" pitchFamily="34" charset="0"/>
                <a:ea typeface="Calibri" panose="020F0502020204030204" pitchFamily="34" charset="0"/>
                <a:cs typeface="Times New Roman" panose="02020603050405020304" pitchFamily="18" charset="0"/>
              </a:rPr>
              <a:t>« Il faut savoir qu’au début, on a arrêté toutes nos missions judiciaires […] pour effectuer les patrouilles COVID. On ne faisait que ça, des patrouilles et on contrôlait.</a:t>
            </a:r>
            <a:r>
              <a:rPr lang="fr-BE" sz="1900" kern="100" dirty="0">
                <a:effectLst/>
                <a:latin typeface="Calibri" panose="020F0502020204030204" pitchFamily="34" charset="0"/>
                <a:ea typeface="Calibri" panose="020F0502020204030204" pitchFamily="34" charset="0"/>
                <a:cs typeface="Times New Roman" panose="02020603050405020304" pitchFamily="18" charset="0"/>
              </a:rPr>
              <a:t> » </a:t>
            </a:r>
            <a:r>
              <a:rPr lang="fr-BE" sz="1900" i="1" kern="100" dirty="0">
                <a:effectLst/>
                <a:latin typeface="Calibri" panose="020F0502020204030204" pitchFamily="34" charset="0"/>
                <a:ea typeface="Calibri" panose="020F0502020204030204" pitchFamily="34" charset="0"/>
                <a:cs typeface="Times New Roman" panose="02020603050405020304" pitchFamily="18" charset="0"/>
              </a:rPr>
              <a:t>(P3)</a:t>
            </a:r>
            <a:endParaRPr lang="fr-BE" sz="1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fr-BE" dirty="0"/>
          </a:p>
          <a:p>
            <a:pPr marL="0" indent="0" algn="just">
              <a:buNone/>
            </a:pPr>
            <a:r>
              <a:rPr lang="fr-FR" sz="1900" i="1" kern="100" dirty="0">
                <a:effectLst/>
                <a:latin typeface="Calibri" panose="020F0502020204030204" pitchFamily="34" charset="0"/>
                <a:ea typeface="Calibri" panose="020F0502020204030204" pitchFamily="34" charset="0"/>
                <a:cs typeface="Times New Roman" panose="02020603050405020304" pitchFamily="18" charset="0"/>
              </a:rPr>
              <a:t>« Là, </a:t>
            </a:r>
            <a:r>
              <a:rPr lang="fr-FR" sz="1900" i="1" kern="100" dirty="0" err="1">
                <a:effectLst/>
                <a:latin typeface="Calibri" panose="020F0502020204030204" pitchFamily="34" charset="0"/>
                <a:ea typeface="Calibri" panose="020F0502020204030204" pitchFamily="34" charset="0"/>
                <a:cs typeface="Times New Roman" panose="02020603050405020304" pitchFamily="18" charset="0"/>
              </a:rPr>
              <a:t>ça</a:t>
            </a:r>
            <a:r>
              <a:rPr lang="fr-FR" sz="1900" i="1" kern="100" dirty="0">
                <a:effectLst/>
                <a:latin typeface="Calibri" panose="020F0502020204030204" pitchFamily="34" charset="0"/>
                <a:ea typeface="Calibri" panose="020F0502020204030204" pitchFamily="34" charset="0"/>
                <a:cs typeface="Times New Roman" panose="02020603050405020304" pitchFamily="18" charset="0"/>
              </a:rPr>
              <a:t> s'est un peu compliqué et c'est vrai que par rapport à la population, on </a:t>
            </a:r>
            <a:r>
              <a:rPr lang="fr-FR" sz="1900" i="1" kern="100" dirty="0" err="1">
                <a:effectLst/>
                <a:latin typeface="Calibri" panose="020F0502020204030204" pitchFamily="34" charset="0"/>
                <a:ea typeface="Calibri" panose="020F0502020204030204" pitchFamily="34" charset="0"/>
                <a:cs typeface="Times New Roman" panose="02020603050405020304" pitchFamily="18" charset="0"/>
              </a:rPr>
              <a:t>était</a:t>
            </a:r>
            <a:r>
              <a:rPr lang="fr-FR" sz="1900" i="1" kern="100" dirty="0">
                <a:effectLst/>
                <a:latin typeface="Calibri" panose="020F0502020204030204" pitchFamily="34" charset="0"/>
                <a:ea typeface="Calibri" panose="020F0502020204030204" pitchFamily="34" charset="0"/>
                <a:cs typeface="Times New Roman" panose="02020603050405020304" pitchFamily="18" charset="0"/>
              </a:rPr>
              <a:t> vraiment tombé dans la </a:t>
            </a:r>
            <a:r>
              <a:rPr lang="fr-FR" sz="1900" i="1" kern="100" dirty="0" err="1">
                <a:effectLst/>
                <a:latin typeface="Calibri" panose="020F0502020204030204" pitchFamily="34" charset="0"/>
                <a:ea typeface="Calibri" panose="020F0502020204030204" pitchFamily="34" charset="0"/>
                <a:cs typeface="Times New Roman" panose="02020603050405020304" pitchFamily="18" charset="0"/>
              </a:rPr>
              <a:t>délation</a:t>
            </a:r>
            <a:r>
              <a:rPr lang="fr-FR" sz="1900" i="1" kern="100" dirty="0">
                <a:latin typeface="Calibri" panose="020F0502020204030204" pitchFamily="34" charset="0"/>
                <a:ea typeface="Calibri" panose="020F0502020204030204" pitchFamily="34" charset="0"/>
                <a:cs typeface="Times New Roman" panose="02020603050405020304" pitchFamily="18" charset="0"/>
              </a:rPr>
              <a:t> </a:t>
            </a:r>
            <a:r>
              <a:rPr lang="fr-BE" sz="1900" i="1"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900" i="1" kern="100" dirty="0">
                <a:effectLst/>
                <a:latin typeface="Calibri" panose="020F0502020204030204" pitchFamily="34" charset="0"/>
                <a:ea typeface="Calibri" panose="020F0502020204030204" pitchFamily="34" charset="0"/>
                <a:cs typeface="Times New Roman" panose="02020603050405020304" pitchFamily="18" charset="0"/>
              </a:rPr>
              <a:t>Quand on ressort avec dix appels par jour pour dire que la voisine de nonante ans a son petit-fils qui vient manger tous les midis</a:t>
            </a:r>
            <a:r>
              <a:rPr lang="fr-FR" sz="1900" i="1" kern="100" dirty="0">
                <a:latin typeface="Calibri" panose="020F0502020204030204" pitchFamily="34" charset="0"/>
                <a:ea typeface="Calibri" panose="020F0502020204030204" pitchFamily="34" charset="0"/>
                <a:cs typeface="Times New Roman" panose="02020603050405020304" pitchFamily="18" charset="0"/>
              </a:rPr>
              <a:t>.</a:t>
            </a:r>
            <a:r>
              <a:rPr lang="fr-FR" sz="1900" i="1" kern="100" dirty="0">
                <a:effectLst/>
                <a:latin typeface="Calibri" panose="020F0502020204030204" pitchFamily="34" charset="0"/>
                <a:ea typeface="Calibri" panose="020F0502020204030204" pitchFamily="34" charset="0"/>
                <a:cs typeface="Times New Roman" panose="02020603050405020304" pitchFamily="18" charset="0"/>
              </a:rPr>
              <a:t> Ce n’est pas bien grave quoi. C'est normal, la femme a juste besoin d'aide. On nous appelait en permanence pour des conneries. » (P8)</a:t>
            </a:r>
            <a:endParaRPr lang="fr-BE" sz="19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fr-BE" dirty="0"/>
          </a:p>
        </p:txBody>
      </p:sp>
      <p:sp>
        <p:nvSpPr>
          <p:cNvPr id="5" name="Rectangle : coins arrondis 4">
            <a:extLst>
              <a:ext uri="{FF2B5EF4-FFF2-40B4-BE49-F238E27FC236}">
                <a16:creationId xmlns:a16="http://schemas.microsoft.com/office/drawing/2014/main" id="{F559A3EF-9D98-D6B1-9033-C2891585DD0D}"/>
              </a:ext>
            </a:extLst>
          </p:cNvPr>
          <p:cNvSpPr/>
          <p:nvPr/>
        </p:nvSpPr>
        <p:spPr>
          <a:xfrm>
            <a:off x="971600" y="188640"/>
            <a:ext cx="7562800" cy="792088"/>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606631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1746D2-3DC8-6BFA-2DAE-A45111F7CF30}"/>
              </a:ext>
            </a:extLst>
          </p:cNvPr>
          <p:cNvSpPr>
            <a:spLocks noGrp="1"/>
          </p:cNvSpPr>
          <p:nvPr>
            <p:ph type="title"/>
          </p:nvPr>
        </p:nvSpPr>
        <p:spPr>
          <a:xfrm>
            <a:off x="755576" y="188640"/>
            <a:ext cx="7931224" cy="864096"/>
          </a:xfrm>
        </p:spPr>
        <p:txBody>
          <a:bodyPr>
            <a:normAutofit/>
          </a:bodyPr>
          <a:lstStyle/>
          <a:p>
            <a:pPr algn="ctr"/>
            <a:r>
              <a:rPr lang="fr-FR" sz="2800" b="1" cap="small" dirty="0">
                <a:solidFill>
                  <a:srgbClr val="C00000"/>
                </a:solidFill>
              </a:rPr>
              <a:t>Deux grands types de difficultés</a:t>
            </a:r>
            <a:endParaRPr lang="fr-BE" sz="2800" b="1" cap="small" dirty="0">
              <a:solidFill>
                <a:srgbClr val="C00000"/>
              </a:solidFill>
            </a:endParaRPr>
          </a:p>
        </p:txBody>
      </p:sp>
      <p:sp>
        <p:nvSpPr>
          <p:cNvPr id="3" name="Espace réservé du contenu 2">
            <a:extLst>
              <a:ext uri="{FF2B5EF4-FFF2-40B4-BE49-F238E27FC236}">
                <a16:creationId xmlns:a16="http://schemas.microsoft.com/office/drawing/2014/main" id="{4B6B0137-47EC-9E42-F1FE-A93DCE2F9E55}"/>
              </a:ext>
            </a:extLst>
          </p:cNvPr>
          <p:cNvSpPr>
            <a:spLocks noGrp="1"/>
          </p:cNvSpPr>
          <p:nvPr>
            <p:ph sz="half" idx="1"/>
          </p:nvPr>
        </p:nvSpPr>
        <p:spPr/>
        <p:txBody>
          <a:bodyPr>
            <a:normAutofit fontScale="92500" lnSpcReduction="20000"/>
          </a:bodyPr>
          <a:lstStyle/>
          <a:p>
            <a:pPr>
              <a:buFont typeface="Wingdings" panose="05000000000000000000" pitchFamily="2" charset="2"/>
              <a:buChar char="§"/>
            </a:pPr>
            <a:r>
              <a:rPr lang="fr-FR" sz="2800" dirty="0"/>
              <a:t>Mesures de contrôle trop floues, trop changeantes, susceptibles d’intensifier les tensions avec les citoyens</a:t>
            </a:r>
          </a:p>
          <a:p>
            <a:pPr marL="0" indent="0">
              <a:buNone/>
            </a:pPr>
            <a:endParaRPr lang="fr-FR" sz="2800" dirty="0"/>
          </a:p>
          <a:p>
            <a:endParaRPr lang="fr-FR" sz="800" dirty="0"/>
          </a:p>
          <a:p>
            <a:pPr>
              <a:buFont typeface="Wingdings" panose="05000000000000000000" pitchFamily="2" charset="2"/>
              <a:buChar char="§"/>
            </a:pPr>
            <a:r>
              <a:rPr lang="fr-FR" sz="2800" dirty="0"/>
              <a:t>Risque accru de contracter le virus lors des contrôles </a:t>
            </a:r>
          </a:p>
          <a:p>
            <a:endParaRPr lang="fr-BE" dirty="0"/>
          </a:p>
        </p:txBody>
      </p:sp>
      <p:sp>
        <p:nvSpPr>
          <p:cNvPr id="4" name="Espace réservé du contenu 3">
            <a:extLst>
              <a:ext uri="{FF2B5EF4-FFF2-40B4-BE49-F238E27FC236}">
                <a16:creationId xmlns:a16="http://schemas.microsoft.com/office/drawing/2014/main" id="{25F2A81C-FB4C-D505-CB63-EEB40FE7B04B}"/>
              </a:ext>
            </a:extLst>
          </p:cNvPr>
          <p:cNvSpPr>
            <a:spLocks noGrp="1"/>
          </p:cNvSpPr>
          <p:nvPr>
            <p:ph sz="half" idx="2"/>
          </p:nvPr>
        </p:nvSpPr>
        <p:spPr/>
        <p:txBody>
          <a:bodyPr>
            <a:normAutofit fontScale="92500" lnSpcReduction="20000"/>
          </a:bodyPr>
          <a:lstStyle/>
          <a:p>
            <a:pPr marL="0" indent="0" algn="just">
              <a:buNone/>
            </a:pPr>
            <a:r>
              <a:rPr lang="fr-BE" sz="1900" dirty="0">
                <a:effectLst/>
                <a:latin typeface="Calibri" panose="020F0502020204030204" pitchFamily="34" charset="0"/>
                <a:ea typeface="Calibri" panose="020F0502020204030204" pitchFamily="34" charset="0"/>
                <a:cs typeface="Times New Roman" panose="02020603050405020304" pitchFamily="18" charset="0"/>
              </a:rPr>
              <a:t>« </a:t>
            </a:r>
            <a:r>
              <a:rPr lang="fr-BE" sz="1900" i="1" dirty="0">
                <a:effectLst/>
                <a:latin typeface="Calibri" panose="020F0502020204030204" pitchFamily="34" charset="0"/>
                <a:ea typeface="Calibri" panose="020F0502020204030204" pitchFamily="34" charset="0"/>
              </a:rPr>
              <a:t>ça fait partie des difficultés, ça a littéralement changé toutes les semaines. Parfois, c'était toutes les semaines, des nouveaux PV, des nouvelles conditions, des nouvelles mesures, des nouveaux arrêtés, des choses qui n’étaient plus légales, des choses qui l’étaient.  Comme tout un chacun, ça m'a usé</a:t>
            </a:r>
            <a:r>
              <a:rPr lang="fr-BE" sz="1900" i="1" dirty="0">
                <a:latin typeface="Calibri" panose="020F0502020204030204" pitchFamily="34" charset="0"/>
                <a:ea typeface="Calibri" panose="020F0502020204030204" pitchFamily="34" charset="0"/>
              </a:rPr>
              <a:t> </a:t>
            </a:r>
            <a:r>
              <a:rPr lang="fr-BE" sz="1900" i="1" kern="100" dirty="0">
                <a:effectLst/>
                <a:latin typeface="Calibri" panose="020F0502020204030204" pitchFamily="34" charset="0"/>
                <a:ea typeface="Calibri" panose="020F0502020204030204" pitchFamily="34" charset="0"/>
                <a:cs typeface="Times New Roman" panose="02020603050405020304" pitchFamily="18" charset="0"/>
              </a:rPr>
              <a:t>[…]</a:t>
            </a:r>
            <a:r>
              <a:rPr lang="fr-BE" sz="1900" i="1" dirty="0">
                <a:effectLst/>
                <a:latin typeface="Calibri" panose="020F0502020204030204" pitchFamily="34" charset="0"/>
                <a:ea typeface="Calibri" panose="020F0502020204030204" pitchFamily="34" charset="0"/>
              </a:rPr>
              <a:t>» (P1) </a:t>
            </a:r>
          </a:p>
          <a:p>
            <a:pPr marL="0" indent="0">
              <a:buNone/>
            </a:pPr>
            <a:endParaRPr lang="fr-BE" sz="1800" i="1" dirty="0">
              <a:latin typeface="Calibri" panose="020F0502020204030204" pitchFamily="34" charset="0"/>
              <a:ea typeface="Calibri" panose="020F0502020204030204" pitchFamily="34" charset="0"/>
            </a:endParaRPr>
          </a:p>
          <a:p>
            <a:pPr marL="0" indent="0">
              <a:buNone/>
            </a:pPr>
            <a:endParaRPr lang="fr-BE" sz="900" i="1" dirty="0">
              <a:latin typeface="Calibri" panose="020F0502020204030204" pitchFamily="34" charset="0"/>
              <a:ea typeface="Calibri" panose="020F0502020204030204" pitchFamily="34" charset="0"/>
            </a:endParaRPr>
          </a:p>
          <a:p>
            <a:pPr marL="0" indent="0" algn="just">
              <a:buNone/>
            </a:pPr>
            <a:r>
              <a:rPr lang="fr-BE" sz="1900" i="1" kern="0" dirty="0">
                <a:solidFill>
                  <a:srgbClr val="000000"/>
                </a:solidFill>
                <a:effectLst/>
                <a:latin typeface="Calibri" panose="020F0502020204030204" pitchFamily="34" charset="0"/>
                <a:ea typeface="Times New Roman" panose="02020603050405020304" pitchFamily="18" charset="0"/>
              </a:rPr>
              <a:t>« On ne se sentait pas en </a:t>
            </a:r>
            <a:r>
              <a:rPr lang="fr-BE" sz="1900" i="1" kern="0" dirty="0" err="1">
                <a:solidFill>
                  <a:srgbClr val="000000"/>
                </a:solidFill>
                <a:effectLst/>
                <a:latin typeface="Calibri" panose="020F0502020204030204" pitchFamily="34" charset="0"/>
                <a:ea typeface="Times New Roman" panose="02020603050405020304" pitchFamily="18" charset="0"/>
              </a:rPr>
              <a:t>sécurite</a:t>
            </a:r>
            <a:r>
              <a:rPr lang="fr-BE" sz="1900" i="1" kern="0" dirty="0">
                <a:solidFill>
                  <a:srgbClr val="000000"/>
                </a:solidFill>
                <a:effectLst/>
                <a:latin typeface="Calibri" panose="020F0502020204030204" pitchFamily="34" charset="0"/>
                <a:ea typeface="Times New Roman" panose="02020603050405020304" pitchFamily="18" charset="0"/>
              </a:rPr>
              <a:t>́ partout, on se demandait si on allait se choper le virus, ne pas contaminer nos familles, nos proches. » (P5)</a:t>
            </a:r>
            <a:endParaRPr lang="fr-BE" sz="1900" i="1" kern="0" dirty="0">
              <a:solidFill>
                <a:srgbClr val="000000"/>
              </a:solidFill>
              <a:effectLst/>
              <a:latin typeface="Calibri" panose="020F0502020204030204" pitchFamily="34" charset="0"/>
              <a:ea typeface="Calibri" panose="020F0502020204030204" pitchFamily="34" charset="0"/>
            </a:endParaRPr>
          </a:p>
          <a:p>
            <a:pPr marL="0" indent="0" algn="just">
              <a:buNone/>
            </a:pPr>
            <a:r>
              <a:rPr lang="fr-BE" sz="1900" i="1" kern="0" dirty="0">
                <a:solidFill>
                  <a:srgbClr val="000000"/>
                </a:solidFill>
                <a:effectLst/>
                <a:latin typeface="Calibri" panose="020F0502020204030204" pitchFamily="34" charset="0"/>
                <a:ea typeface="Times New Roman" panose="02020603050405020304" pitchFamily="18" charset="0"/>
              </a:rPr>
              <a:t>« En </a:t>
            </a:r>
            <a:r>
              <a:rPr lang="fr-BE" sz="1900" i="1" kern="0" dirty="0" err="1">
                <a:solidFill>
                  <a:srgbClr val="000000"/>
                </a:solidFill>
                <a:effectLst/>
                <a:latin typeface="Calibri" panose="020F0502020204030204" pitchFamily="34" charset="0"/>
                <a:ea typeface="Times New Roman" panose="02020603050405020304" pitchFamily="18" charset="0"/>
              </a:rPr>
              <a:t>même</a:t>
            </a:r>
            <a:r>
              <a:rPr lang="fr-BE" sz="1900" i="1" kern="0" dirty="0">
                <a:solidFill>
                  <a:srgbClr val="000000"/>
                </a:solidFill>
                <a:effectLst/>
                <a:latin typeface="Calibri" panose="020F0502020204030204" pitchFamily="34" charset="0"/>
                <a:ea typeface="Times New Roman" panose="02020603050405020304" pitchFamily="18" charset="0"/>
              </a:rPr>
              <a:t> temps, on avait un peu peur d’intervenir chez les gens parce qu’on ne savait pas non plus qui </a:t>
            </a:r>
            <a:r>
              <a:rPr lang="fr-BE" sz="1900" i="1" kern="0" dirty="0" err="1">
                <a:solidFill>
                  <a:srgbClr val="000000"/>
                </a:solidFill>
                <a:effectLst/>
                <a:latin typeface="Calibri" panose="020F0502020204030204" pitchFamily="34" charset="0"/>
                <a:ea typeface="Times New Roman" panose="02020603050405020304" pitchFamily="18" charset="0"/>
              </a:rPr>
              <a:t>était</a:t>
            </a:r>
            <a:r>
              <a:rPr lang="fr-BE" sz="1900" i="1" kern="0" dirty="0">
                <a:solidFill>
                  <a:srgbClr val="000000"/>
                </a:solidFill>
                <a:effectLst/>
                <a:latin typeface="Calibri" panose="020F0502020204030204" pitchFamily="34" charset="0"/>
                <a:ea typeface="Times New Roman" panose="02020603050405020304" pitchFamily="18" charset="0"/>
              </a:rPr>
              <a:t> contaminé et qui ne l’</a:t>
            </a:r>
            <a:r>
              <a:rPr lang="fr-BE" sz="1900" i="1" kern="0" dirty="0" err="1">
                <a:solidFill>
                  <a:srgbClr val="000000"/>
                </a:solidFill>
                <a:effectLst/>
                <a:latin typeface="Calibri" panose="020F0502020204030204" pitchFamily="34" charset="0"/>
                <a:ea typeface="Times New Roman" panose="02020603050405020304" pitchFamily="18" charset="0"/>
              </a:rPr>
              <a:t>était</a:t>
            </a:r>
            <a:r>
              <a:rPr lang="fr-BE" sz="1900" i="1" kern="0" dirty="0">
                <a:solidFill>
                  <a:srgbClr val="000000"/>
                </a:solidFill>
                <a:effectLst/>
                <a:latin typeface="Calibri" panose="020F0502020204030204" pitchFamily="34" charset="0"/>
                <a:ea typeface="Times New Roman" panose="02020603050405020304" pitchFamily="18" charset="0"/>
              </a:rPr>
              <a:t> pas et comment </a:t>
            </a:r>
            <a:r>
              <a:rPr lang="fr-BE" sz="1900" i="1" kern="0" dirty="0" err="1">
                <a:solidFill>
                  <a:srgbClr val="000000"/>
                </a:solidFill>
                <a:effectLst/>
                <a:latin typeface="Calibri" panose="020F0502020204030204" pitchFamily="34" charset="0"/>
                <a:ea typeface="Times New Roman" panose="02020603050405020304" pitchFamily="18" charset="0"/>
              </a:rPr>
              <a:t>ça</a:t>
            </a:r>
            <a:r>
              <a:rPr lang="fr-BE" sz="1900" i="1" kern="0" dirty="0">
                <a:solidFill>
                  <a:srgbClr val="000000"/>
                </a:solidFill>
                <a:effectLst/>
                <a:latin typeface="Calibri" panose="020F0502020204030204" pitchFamily="34" charset="0"/>
                <a:ea typeface="Times New Roman" panose="02020603050405020304" pitchFamily="18" charset="0"/>
              </a:rPr>
              <a:t> se transmettait </a:t>
            </a:r>
            <a:r>
              <a:rPr lang="fr-BE" sz="1900" i="1" kern="0" dirty="0" err="1">
                <a:solidFill>
                  <a:srgbClr val="000000"/>
                </a:solidFill>
                <a:effectLst/>
                <a:latin typeface="Calibri" panose="020F0502020204030204" pitchFamily="34" charset="0"/>
                <a:ea typeface="Times New Roman" panose="02020603050405020304" pitchFamily="18" charset="0"/>
              </a:rPr>
              <a:t>réellement</a:t>
            </a:r>
            <a:r>
              <a:rPr lang="fr-BE" sz="1900" i="1" kern="0" dirty="0">
                <a:solidFill>
                  <a:srgbClr val="000000"/>
                </a:solidFill>
                <a:effectLst/>
                <a:latin typeface="Calibri" panose="020F0502020204030204" pitchFamily="34" charset="0"/>
                <a:ea typeface="Times New Roman" panose="02020603050405020304" pitchFamily="18" charset="0"/>
              </a:rPr>
              <a:t>. » (P7) </a:t>
            </a:r>
            <a:endParaRPr lang="fr-BE" sz="1900" dirty="0"/>
          </a:p>
        </p:txBody>
      </p:sp>
      <p:sp>
        <p:nvSpPr>
          <p:cNvPr id="5" name="Rectangle : coins arrondis 4">
            <a:extLst>
              <a:ext uri="{FF2B5EF4-FFF2-40B4-BE49-F238E27FC236}">
                <a16:creationId xmlns:a16="http://schemas.microsoft.com/office/drawing/2014/main" id="{35182227-60E3-CA0D-095F-C966EB81CFED}"/>
              </a:ext>
            </a:extLst>
          </p:cNvPr>
          <p:cNvSpPr/>
          <p:nvPr/>
        </p:nvSpPr>
        <p:spPr>
          <a:xfrm>
            <a:off x="2267744" y="332656"/>
            <a:ext cx="4896544" cy="648072"/>
          </a:xfrm>
          <a:prstGeom prst="roundRect">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881146401"/>
      </p:ext>
    </p:extLst>
  </p:cSld>
  <p:clrMapOvr>
    <a:masterClrMapping/>
  </p:clrMapOvr>
</p:sld>
</file>

<file path=ppt/theme/theme1.xml><?xml version="1.0" encoding="utf-8"?>
<a:theme xmlns:a="http://schemas.openxmlformats.org/drawingml/2006/main" name="UMon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44213a4-fc62-4ce4-9e91-98cfebaea0c1">
      <Terms xmlns="http://schemas.microsoft.com/office/infopath/2007/PartnerControls"/>
    </lcf76f155ced4ddcb4097134ff3c332f>
    <TaxCatchAll xmlns="1f3c774f-01cc-4762-932d-12e8ea03a60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5D13EB45FA6F74F8DFA329C0BB5B82C" ma:contentTypeVersion="16" ma:contentTypeDescription="Crée un document." ma:contentTypeScope="" ma:versionID="9ce86af915391080159ae0d700da5a10">
  <xsd:schema xmlns:xsd="http://www.w3.org/2001/XMLSchema" xmlns:xs="http://www.w3.org/2001/XMLSchema" xmlns:p="http://schemas.microsoft.com/office/2006/metadata/properties" xmlns:ns2="d44213a4-fc62-4ce4-9e91-98cfebaea0c1" xmlns:ns3="1f3c774f-01cc-4762-932d-12e8ea03a602" targetNamespace="http://schemas.microsoft.com/office/2006/metadata/properties" ma:root="true" ma:fieldsID="d4dad3c3e6f424bf55c1f483a343f9ad" ns2:_="" ns3:_="">
    <xsd:import namespace="d44213a4-fc62-4ce4-9e91-98cfebaea0c1"/>
    <xsd:import namespace="1f3c774f-01cc-4762-932d-12e8ea03a602"/>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Tags" minOccurs="0"/>
                <xsd:element ref="ns2:MediaServiceAutoKeyPoints" minOccurs="0"/>
                <xsd:element ref="ns2:MediaServiceKeyPoints"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4213a4-fc62-4ce4-9e91-98cfebaea0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9011953a-c381-489f-99f2-2153285bf29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f3c774f-01cc-4762-932d-12e8ea03a602"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985451da-477d-44bb-8757-ee24a93b381f}" ma:internalName="TaxCatchAll" ma:showField="CatchAllData" ma:web="1f3c774f-01cc-4762-932d-12e8ea03a60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F174A1-DFEC-4601-A80A-DE4873374D7A}">
  <ds:schemaRefs>
    <ds:schemaRef ds:uri="http://www.w3.org/XML/1998/namespace"/>
    <ds:schemaRef ds:uri="1f3c774f-01cc-4762-932d-12e8ea03a602"/>
    <ds:schemaRef ds:uri="http://schemas.openxmlformats.org/package/2006/metadata/core-properties"/>
    <ds:schemaRef ds:uri="d44213a4-fc62-4ce4-9e91-98cfebaea0c1"/>
    <ds:schemaRef ds:uri="http://purl.org/dc/terms/"/>
    <ds:schemaRef ds:uri="http://purl.org/dc/dcmitype/"/>
    <ds:schemaRef ds:uri="http://schemas.microsoft.com/office/2006/documentManagement/types"/>
    <ds:schemaRef ds:uri="http://schemas.microsoft.com/office/infopath/2007/PartnerControl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43E84542-84DA-4179-94D9-AA24FA3857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4213a4-fc62-4ce4-9e91-98cfebaea0c1"/>
    <ds:schemaRef ds:uri="1f3c774f-01cc-4762-932d-12e8ea03a6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FF7B6BA-9DC7-4615-BF4C-F0775D7D04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4695</TotalTime>
  <Words>1726</Words>
  <Application>Microsoft Office PowerPoint</Application>
  <PresentationFormat>Affichage à l'écran (4:3)</PresentationFormat>
  <Paragraphs>182</Paragraphs>
  <Slides>17</Slides>
  <Notes>9</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Calibri</vt:lpstr>
      <vt:lpstr>Times New Roman</vt:lpstr>
      <vt:lpstr>Wingdings</vt:lpstr>
      <vt:lpstr>UMons</vt:lpstr>
      <vt:lpstr>Présentation PowerPoint</vt:lpstr>
      <vt:lpstr>Présentation PowerPoint</vt:lpstr>
      <vt:lpstr>Présentation PowerPoint</vt:lpstr>
      <vt:lpstr>Présentation PowerPoint</vt:lpstr>
      <vt:lpstr>Présentation PowerPoint</vt:lpstr>
      <vt:lpstr>Présentation PowerPoint</vt:lpstr>
      <vt:lpstr>Diminution (ou augmentation)  de certaines missions « classiques » </vt:lpstr>
      <vt:lpstr> Forte augmentation de l’injonction aux contrôles </vt:lpstr>
      <vt:lpstr>Deux grands types de difficultés</vt:lpstr>
      <vt:lpstr>Présentation PowerPoint</vt:lpstr>
      <vt:lpstr>Réorganisation du travail et des équipes </vt:lpstr>
      <vt:lpstr>Réorganisation du travail et des équipes </vt:lpstr>
      <vt:lpstr>Présentation PowerPoint</vt:lpstr>
      <vt:lpstr> Une activité plus préventive que répressive  </vt:lpstr>
      <vt:lpstr> Une activité plus préventive que répressive : principales raisons   </vt:lpstr>
      <vt:lpstr>Une activité plus préventive que répressive : principales raisons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LA DECOUVERTE …</dc:title>
  <dc:creator>Agnès VAN DAELE</dc:creator>
  <cp:lastModifiedBy>Agnès VAN DAELE</cp:lastModifiedBy>
  <cp:revision>20</cp:revision>
  <cp:lastPrinted>2021-01-19T08:41:57Z</cp:lastPrinted>
  <dcterms:created xsi:type="dcterms:W3CDTF">2020-02-24T09:07:51Z</dcterms:created>
  <dcterms:modified xsi:type="dcterms:W3CDTF">2023-07-14T16:12:08Z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0x010100F5D13EB45FA6F74F8DFA329C0BB5B82C</vt:lpwstr>
  </property>
  <property fmtid="{D5CDD505-2E9C-101B-9397-08002B2CF9AE}" pid="3" name="MediaServiceImageTags">
    <vt:lpwstr/>
  </property>
</Properties>
</file>